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s/slide14.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slideMasters/slideMaster1.xml" ContentType="application/vnd.openxmlformats-officedocument.presentationml.slideMaster+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theme/theme2.xml" ContentType="application/vnd.openxmlformats-officedocument.theme+xml"/>
  <Override PartName="/ppt/theme/theme1.xml" ContentType="application/vnd.openxmlformats-officedocument.theme+xml"/>
  <Override PartName="/ppt/charts/chart2.xml" ContentType="application/vnd.openxmlformats-officedocument.drawingml.chart+xml"/>
  <Override PartName="/ppt/charts/colors2.xml" ContentType="application/vnd.ms-office.chartcolorstyle+xml"/>
  <Override PartName="/ppt/charts/style2.xml" ContentType="application/vnd.ms-office.chartstyl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352" r:id="rId2"/>
    <p:sldId id="370" r:id="rId3"/>
    <p:sldId id="372" r:id="rId4"/>
    <p:sldId id="373" r:id="rId5"/>
    <p:sldId id="371" r:id="rId6"/>
    <p:sldId id="263" r:id="rId7"/>
    <p:sldId id="264" r:id="rId8"/>
    <p:sldId id="369" r:id="rId9"/>
    <p:sldId id="266" r:id="rId10"/>
    <p:sldId id="267" r:id="rId11"/>
    <p:sldId id="376" r:id="rId12"/>
    <p:sldId id="268" r:id="rId13"/>
    <p:sldId id="269" r:id="rId14"/>
    <p:sldId id="378" r:id="rId15"/>
    <p:sldId id="375" r:id="rId16"/>
    <p:sldId id="351" r:id="rId17"/>
    <p:sldId id="35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rdan Ortiz" initials="JO"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9" autoAdjust="0"/>
    <p:restoredTop sz="79095" autoAdjust="0"/>
  </p:normalViewPr>
  <p:slideViewPr>
    <p:cSldViewPr snapToGrid="0" snapToObjects="1">
      <p:cViewPr varScale="1">
        <p:scale>
          <a:sx n="102" d="100"/>
          <a:sy n="102" d="100"/>
        </p:scale>
        <p:origin x="246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Q6 and Q7'!$A$3:$A$4</c:f>
              <c:strCache>
                <c:ptCount val="2"/>
                <c:pt idx="0">
                  <c:v>PRIOR to the 2020-2021 application cycle (pre-COVID-19)</c:v>
                </c:pt>
                <c:pt idx="1">
                  <c:v>DURING the 2020-2021 application cycle (COVID-19)</c:v>
                </c:pt>
              </c:strCache>
            </c:strRef>
          </c:cat>
          <c:val>
            <c:numRef>
              <c:f>' Q6 and Q7'!$B$3:$B$4</c:f>
              <c:numCache>
                <c:formatCode>0</c:formatCode>
                <c:ptCount val="2"/>
                <c:pt idx="0">
                  <c:v>20</c:v>
                </c:pt>
                <c:pt idx="1">
                  <c:v>24</c:v>
                </c:pt>
              </c:numCache>
            </c:numRef>
          </c:val>
          <c:extLst>
            <c:ext xmlns:c16="http://schemas.microsoft.com/office/drawing/2014/chart" uri="{C3380CC4-5D6E-409C-BE32-E72D297353CC}">
              <c16:uniqueId val="{00000000-F5F5-489F-9B89-BD65E717DB07}"/>
            </c:ext>
          </c:extLst>
        </c:ser>
        <c:dLbls>
          <c:dLblPos val="ctr"/>
          <c:showLegendKey val="0"/>
          <c:showVal val="1"/>
          <c:showCatName val="0"/>
          <c:showSerName val="0"/>
          <c:showPercent val="0"/>
          <c:showBubbleSize val="0"/>
        </c:dLbls>
        <c:gapWidth val="182"/>
        <c:axId val="138774016"/>
        <c:axId val="138777728"/>
      </c:barChart>
      <c:catAx>
        <c:axId val="13877401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en-US"/>
          </a:p>
        </c:txPr>
        <c:crossAx val="138777728"/>
        <c:crosses val="autoZero"/>
        <c:auto val="1"/>
        <c:lblAlgn val="ctr"/>
        <c:lblOffset val="100"/>
        <c:noMultiLvlLbl val="0"/>
      </c:catAx>
      <c:valAx>
        <c:axId val="138777728"/>
        <c:scaling>
          <c:orientation val="minMax"/>
          <c:min val="0"/>
        </c:scaling>
        <c:delete val="1"/>
        <c:axPos val="b"/>
        <c:numFmt formatCode="0" sourceLinked="1"/>
        <c:majorTickMark val="out"/>
        <c:minorTickMark val="none"/>
        <c:tickLblPos val="nextTo"/>
        <c:crossAx val="138774016"/>
        <c:crosses val="autoZero"/>
        <c:crossBetween val="between"/>
        <c:majorUnit val="2"/>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2893450073531612"/>
          <c:y val="5.4821206437264E-2"/>
          <c:w val="0.47106549926468383"/>
          <c:h val="0.9290549093164819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Q6 and Q7'!$A$5:$A$6</c:f>
              <c:strCache>
                <c:ptCount val="2"/>
                <c:pt idx="0">
                  <c:v>PRIOR to the 2020-2021 application cycle (pre-COVID-19)</c:v>
                </c:pt>
                <c:pt idx="1">
                  <c:v>DURING the 2020-2021 application cycle (COVID-19)</c:v>
                </c:pt>
              </c:strCache>
            </c:strRef>
          </c:cat>
          <c:val>
            <c:numRef>
              <c:f>' Q6 and Q7'!$B$5:$B$6</c:f>
              <c:numCache>
                <c:formatCode>0</c:formatCode>
                <c:ptCount val="2"/>
                <c:pt idx="0">
                  <c:v>12</c:v>
                </c:pt>
                <c:pt idx="1">
                  <c:v>14</c:v>
                </c:pt>
              </c:numCache>
            </c:numRef>
          </c:val>
          <c:extLst>
            <c:ext xmlns:c16="http://schemas.microsoft.com/office/drawing/2014/chart" uri="{C3380CC4-5D6E-409C-BE32-E72D297353CC}">
              <c16:uniqueId val="{00000000-8366-48A7-B4AB-D75A5B4B0BEF}"/>
            </c:ext>
          </c:extLst>
        </c:ser>
        <c:dLbls>
          <c:dLblPos val="ctr"/>
          <c:showLegendKey val="0"/>
          <c:showVal val="1"/>
          <c:showCatName val="0"/>
          <c:showSerName val="0"/>
          <c:showPercent val="0"/>
          <c:showBubbleSize val="0"/>
        </c:dLbls>
        <c:gapWidth val="182"/>
        <c:axId val="139558272"/>
        <c:axId val="139585792"/>
      </c:barChart>
      <c:catAx>
        <c:axId val="1395582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0000"/>
                </a:solidFill>
                <a:latin typeface="+mn-lt"/>
                <a:ea typeface="+mn-ea"/>
                <a:cs typeface="+mn-cs"/>
              </a:defRPr>
            </a:pPr>
            <a:endParaRPr lang="en-US"/>
          </a:p>
        </c:txPr>
        <c:crossAx val="139585792"/>
        <c:crosses val="autoZero"/>
        <c:auto val="1"/>
        <c:lblAlgn val="ctr"/>
        <c:lblOffset val="100"/>
        <c:noMultiLvlLbl val="0"/>
      </c:catAx>
      <c:valAx>
        <c:axId val="139585792"/>
        <c:scaling>
          <c:orientation val="minMax"/>
          <c:max val="20"/>
          <c:min val="0"/>
        </c:scaling>
        <c:delete val="1"/>
        <c:axPos val="b"/>
        <c:numFmt formatCode="0" sourceLinked="1"/>
        <c:majorTickMark val="none"/>
        <c:minorTickMark val="none"/>
        <c:tickLblPos val="nextTo"/>
        <c:crossAx val="139558272"/>
        <c:crosses val="autoZero"/>
        <c:crossBetween val="between"/>
        <c:majorUnit val="2"/>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3B01F3-601E-4D7B-86A7-B7571AC47129}" type="datetimeFigureOut">
              <a:rPr lang="en-US" smtClean="0"/>
              <a:t>8/24/21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5238D3-DC34-4B33-9A6E-C99CC6FBCC7D}" type="slidenum">
              <a:rPr lang="en-US" smtClean="0"/>
              <a:t>‹#›</a:t>
            </a:fld>
            <a:endParaRPr lang="en-US"/>
          </a:p>
        </p:txBody>
      </p:sp>
    </p:spTree>
    <p:extLst>
      <p:ext uri="{BB962C8B-B14F-4D97-AF65-F5344CB8AC3E}">
        <p14:creationId xmlns:p14="http://schemas.microsoft.com/office/powerpoint/2010/main" val="2402477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270828"/>
            <a:ext cx="5486400" cy="4582886"/>
          </a:xfrm>
        </p:spPr>
        <p:txBody>
          <a:bodyPr>
            <a:noAutofit/>
          </a:bodyPr>
          <a:lstStyle/>
          <a:p>
            <a:pPr defTabSz="864931">
              <a:defRPr/>
            </a:pPr>
            <a:endParaRPr lang="en-US" sz="1000" dirty="0"/>
          </a:p>
        </p:txBody>
      </p:sp>
      <p:sp>
        <p:nvSpPr>
          <p:cNvPr id="4" name="Slide Number Placeholder 3"/>
          <p:cNvSpPr>
            <a:spLocks noGrp="1"/>
          </p:cNvSpPr>
          <p:nvPr>
            <p:ph type="sldNum" sz="quarter" idx="10"/>
          </p:nvPr>
        </p:nvSpPr>
        <p:spPr/>
        <p:txBody>
          <a:bodyPr/>
          <a:lstStyle/>
          <a:p>
            <a:fld id="{1BA776D8-D5F2-4315-8561-EE3E797738BD}" type="slidenum">
              <a:rPr lang="en-US" smtClean="0">
                <a:solidFill>
                  <a:prstClr val="black"/>
                </a:solidFill>
              </a:rPr>
              <a:pPr/>
              <a:t>1</a:t>
            </a:fld>
            <a:endParaRPr lang="en-US">
              <a:solidFill>
                <a:prstClr val="black"/>
              </a:solidFill>
            </a:endParaRPr>
          </a:p>
        </p:txBody>
      </p:sp>
      <p:sp>
        <p:nvSpPr>
          <p:cNvPr id="6" name="Header Placeholder 5"/>
          <p:cNvSpPr>
            <a:spLocks noGrp="1"/>
          </p:cNvSpPr>
          <p:nvPr>
            <p:ph type="hdr" sz="quarter" idx="12"/>
          </p:nvPr>
        </p:nvSpPr>
        <p:spPr/>
        <p:txBody>
          <a:bodyPr/>
          <a:lstStyle/>
          <a:p>
            <a:r>
              <a:rPr lang="en-US">
                <a:solidFill>
                  <a:prstClr val="black"/>
                </a:solidFill>
              </a:rPr>
              <a:t>Survey Design for Medical Educators</a:t>
            </a:r>
          </a:p>
        </p:txBody>
      </p:sp>
      <p:sp>
        <p:nvSpPr>
          <p:cNvPr id="7" name="Footer Placeholder 6"/>
          <p:cNvSpPr>
            <a:spLocks noGrp="1"/>
          </p:cNvSpPr>
          <p:nvPr>
            <p:ph type="ftr" sz="quarter" idx="13"/>
          </p:nvPr>
        </p:nvSpPr>
        <p:spPr/>
        <p:txBody>
          <a:bodyPr/>
          <a:lstStyle/>
          <a:p>
            <a:r>
              <a:rPr lang="en-US">
                <a:solidFill>
                  <a:prstClr val="black"/>
                </a:solidFill>
              </a:rPr>
              <a:t>NEGEA 2013</a:t>
            </a:r>
          </a:p>
        </p:txBody>
      </p:sp>
    </p:spTree>
    <p:extLst>
      <p:ext uri="{BB962C8B-B14F-4D97-AF65-F5344CB8AC3E}">
        <p14:creationId xmlns:p14="http://schemas.microsoft.com/office/powerpoint/2010/main" val="26211272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3"/>
        <p:cNvGrpSpPr/>
        <p:nvPr/>
      </p:nvGrpSpPr>
      <p:grpSpPr>
        <a:xfrm>
          <a:off x="0" y="0"/>
          <a:ext cx="0" cy="0"/>
          <a:chOff x="0" y="0"/>
          <a:chExt cx="0" cy="0"/>
        </a:xfrm>
      </p:grpSpPr>
      <p:sp>
        <p:nvSpPr>
          <p:cNvPr id="1554" name="Google Shape;1554;ga260dfe050_0_5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As Marty discussed before, DATA is the key</a:t>
            </a:r>
            <a:r>
              <a:rPr lang="en-US" baseline="0" dirty="0"/>
              <a:t> factor to providing sound advice. Being from UT Southwestern, we use the Texas STAR database, as it started in our backyard. It now contains data from 115 schools and is searchable by deans to students, alike and contains A LOT of data on demographics for students who match or interview at certain programs. You can also use AAMC Residency Explorer or FREIDA. </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However, the most important tool is the LOCAL data. Just as much of microbiology is LOCAL so goes residency advising. Our school has collated prior match data for at least 5 years as well as for the past two years they have shared weekly surveys during interview season to show where each student gets interview invites and when. This is EXTREMELY helpful when advising a student with similar competitiveness as it allows us to suggest SPECIFIC programs that would interview a student. This data is kept private for advisors and deans only as to not be identifiable.</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Students are also encouraged to search program websites.</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And for beginning advisors or for challenging scenarios, it is ALWAYS good to reach out to someone more experienced.</a:t>
            </a:r>
            <a:endParaRPr dirty="0"/>
          </a:p>
        </p:txBody>
      </p:sp>
      <p:sp>
        <p:nvSpPr>
          <p:cNvPr id="1555" name="Google Shape;1555;ga260dfe050_0_58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4"/>
        <p:cNvGrpSpPr/>
        <p:nvPr/>
      </p:nvGrpSpPr>
      <p:grpSpPr>
        <a:xfrm>
          <a:off x="0" y="0"/>
          <a:ext cx="0" cy="0"/>
          <a:chOff x="0" y="0"/>
          <a:chExt cx="0" cy="0"/>
        </a:xfrm>
      </p:grpSpPr>
      <p:sp>
        <p:nvSpPr>
          <p:cNvPr id="1625" name="Google Shape;1625;ga260dfe050_0_9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dirty="0"/>
              <a:t>The</a:t>
            </a:r>
            <a:r>
              <a:rPr lang="en-US" baseline="0" dirty="0"/>
              <a:t> culmination of the advising session is a written ‘PRESCRIPTION’ detailing the specifics of number of programs to apply to and suggestion of specific programs based on their interests/needs. </a:t>
            </a:r>
          </a:p>
          <a:p>
            <a:pPr marL="0" lvl="0" indent="0" algn="l" rtl="0">
              <a:lnSpc>
                <a:spcPct val="100000"/>
              </a:lnSpc>
              <a:spcBef>
                <a:spcPts val="0"/>
              </a:spcBef>
              <a:spcAft>
                <a:spcPts val="0"/>
              </a:spcAft>
              <a:buSzPts val="1100"/>
              <a:buNone/>
            </a:pPr>
            <a:endParaRPr lang="en-US" baseline="0" dirty="0"/>
          </a:p>
          <a:p>
            <a:pPr marL="0" lvl="0" indent="0" algn="l" rtl="0">
              <a:lnSpc>
                <a:spcPct val="100000"/>
              </a:lnSpc>
              <a:spcBef>
                <a:spcPts val="0"/>
              </a:spcBef>
              <a:spcAft>
                <a:spcPts val="0"/>
              </a:spcAft>
              <a:buSzPts val="1100"/>
              <a:buNone/>
            </a:pPr>
            <a:r>
              <a:rPr lang="en-US" baseline="0" dirty="0"/>
              <a:t>We discuss any modifications or suggestions for their schedule and ask them to send PS/CV/ERAS Waiver form. We reinforce the timeline and the need for continued communication.</a:t>
            </a:r>
          </a:p>
          <a:p>
            <a:pPr marL="0" lvl="0" indent="0" algn="l" rtl="0">
              <a:lnSpc>
                <a:spcPct val="100000"/>
              </a:lnSpc>
              <a:spcBef>
                <a:spcPts val="0"/>
              </a:spcBef>
              <a:spcAft>
                <a:spcPts val="0"/>
              </a:spcAft>
              <a:buSzPts val="1100"/>
              <a:buNone/>
            </a:pPr>
            <a:endParaRPr lang="en-US" baseline="0" dirty="0"/>
          </a:p>
          <a:p>
            <a:pPr marL="0" lvl="0" indent="0" algn="l" rtl="0">
              <a:lnSpc>
                <a:spcPct val="100000"/>
              </a:lnSpc>
              <a:spcBef>
                <a:spcPts val="0"/>
              </a:spcBef>
              <a:spcAft>
                <a:spcPts val="0"/>
              </a:spcAft>
              <a:buSzPts val="1100"/>
              <a:buNone/>
            </a:pPr>
            <a:r>
              <a:rPr lang="en-US" baseline="0" dirty="0"/>
              <a:t>We also ask them to TARGET their program list by searching the databases and program websites. We also connect them to alumni with similar prior interests</a:t>
            </a:r>
            <a:endParaRPr dirty="0"/>
          </a:p>
        </p:txBody>
      </p:sp>
      <p:sp>
        <p:nvSpPr>
          <p:cNvPr id="1626" name="Google Shape;1626;ga260dfe050_0_99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are not sure how the supplemental application will impact interview offers at the programs students are most interested 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suspect that students will be offered interviews at some (or all) of the programs they signaled.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Once students have secured interviews at desired programs (and safety programs) they should consider relinquishing interviews</a:t>
            </a:r>
          </a:p>
          <a:p>
            <a:endParaRPr lang="en-US" dirty="0"/>
          </a:p>
        </p:txBody>
      </p:sp>
      <p:sp>
        <p:nvSpPr>
          <p:cNvPr id="4" name="Slide Number Placeholder 3"/>
          <p:cNvSpPr>
            <a:spLocks noGrp="1"/>
          </p:cNvSpPr>
          <p:nvPr>
            <p:ph type="sldNum" sz="quarter" idx="5"/>
          </p:nvPr>
        </p:nvSpPr>
        <p:spPr/>
        <p:txBody>
          <a:bodyPr/>
          <a:lstStyle/>
          <a:p>
            <a:fld id="{B25238D3-DC34-4B33-9A6E-C99CC6FBCC7D}" type="slidenum">
              <a:rPr lang="en-US" smtClean="0"/>
              <a:t>14</a:t>
            </a:fld>
            <a:endParaRPr lang="en-US"/>
          </a:p>
        </p:txBody>
      </p:sp>
    </p:spTree>
    <p:extLst>
      <p:ext uri="{BB962C8B-B14F-4D97-AF65-F5344CB8AC3E}">
        <p14:creationId xmlns:p14="http://schemas.microsoft.com/office/powerpoint/2010/main" val="1317756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Amber</a:t>
            </a:r>
          </a:p>
        </p:txBody>
      </p:sp>
      <p:sp>
        <p:nvSpPr>
          <p:cNvPr id="4" name="Slide Number Placeholder 3"/>
          <p:cNvSpPr>
            <a:spLocks noGrp="1"/>
          </p:cNvSpPr>
          <p:nvPr>
            <p:ph type="sldNum" sz="quarter" idx="10"/>
          </p:nvPr>
        </p:nvSpPr>
        <p:spPr/>
        <p:txBody>
          <a:bodyPr/>
          <a:lstStyle/>
          <a:p>
            <a:fld id="{B25238D3-DC34-4B33-9A6E-C99CC6FBCC7D}" type="slidenum">
              <a:rPr lang="en-US" smtClean="0"/>
              <a:t>15</a:t>
            </a:fld>
            <a:endParaRPr lang="en-US"/>
          </a:p>
        </p:txBody>
      </p:sp>
    </p:spTree>
    <p:extLst>
      <p:ext uri="{BB962C8B-B14F-4D97-AF65-F5344CB8AC3E}">
        <p14:creationId xmlns:p14="http://schemas.microsoft.com/office/powerpoint/2010/main" val="23148708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Amber</a:t>
            </a:r>
          </a:p>
        </p:txBody>
      </p:sp>
      <p:sp>
        <p:nvSpPr>
          <p:cNvPr id="4" name="Slide Number Placeholder 3"/>
          <p:cNvSpPr>
            <a:spLocks noGrp="1"/>
          </p:cNvSpPr>
          <p:nvPr>
            <p:ph type="sldNum" sz="quarter" idx="10"/>
          </p:nvPr>
        </p:nvSpPr>
        <p:spPr/>
        <p:txBody>
          <a:bodyPr/>
          <a:lstStyle/>
          <a:p>
            <a:fld id="{B25238D3-DC34-4B33-9A6E-C99CC6FBCC7D}" type="slidenum">
              <a:rPr lang="en-US" smtClean="0"/>
              <a:t>16</a:t>
            </a:fld>
            <a:endParaRPr lang="en-US"/>
          </a:p>
        </p:txBody>
      </p:sp>
    </p:spTree>
    <p:extLst>
      <p:ext uri="{BB962C8B-B14F-4D97-AF65-F5344CB8AC3E}">
        <p14:creationId xmlns:p14="http://schemas.microsoft.com/office/powerpoint/2010/main" val="3168901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a:t>
            </a:r>
          </a:p>
        </p:txBody>
      </p:sp>
      <p:sp>
        <p:nvSpPr>
          <p:cNvPr id="4" name="Slide Number Placeholder 3"/>
          <p:cNvSpPr>
            <a:spLocks noGrp="1"/>
          </p:cNvSpPr>
          <p:nvPr>
            <p:ph type="sldNum" sz="quarter" idx="10"/>
          </p:nvPr>
        </p:nvSpPr>
        <p:spPr/>
        <p:txBody>
          <a:bodyPr/>
          <a:lstStyle/>
          <a:p>
            <a:fld id="{2B5A27D7-1DDF-4953-95AF-31F14CBCE18D}" type="slidenum">
              <a:rPr lang="en-US" smtClean="0"/>
              <a:t>17</a:t>
            </a:fld>
            <a:endParaRPr lang="en-US"/>
          </a:p>
        </p:txBody>
      </p:sp>
    </p:spTree>
    <p:extLst>
      <p:ext uri="{BB962C8B-B14F-4D97-AF65-F5344CB8AC3E}">
        <p14:creationId xmlns:p14="http://schemas.microsoft.com/office/powerpoint/2010/main" val="676688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Amber – 3 min</a:t>
            </a:r>
          </a:p>
        </p:txBody>
      </p:sp>
      <p:sp>
        <p:nvSpPr>
          <p:cNvPr id="4" name="Slide Number Placeholder 3"/>
          <p:cNvSpPr>
            <a:spLocks noGrp="1"/>
          </p:cNvSpPr>
          <p:nvPr>
            <p:ph type="sldNum" sz="quarter" idx="10"/>
          </p:nvPr>
        </p:nvSpPr>
        <p:spPr/>
        <p:txBody>
          <a:bodyPr/>
          <a:lstStyle/>
          <a:p>
            <a:fld id="{B25238D3-DC34-4B33-9A6E-C99CC6FBCC7D}" type="slidenum">
              <a:rPr lang="en-US" smtClean="0"/>
              <a:t>3</a:t>
            </a:fld>
            <a:endParaRPr lang="en-US"/>
          </a:p>
        </p:txBody>
      </p:sp>
    </p:spTree>
    <p:extLst>
      <p:ext uri="{BB962C8B-B14F-4D97-AF65-F5344CB8AC3E}">
        <p14:creationId xmlns:p14="http://schemas.microsoft.com/office/powerpoint/2010/main" val="2552260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Amber</a:t>
            </a:r>
          </a:p>
          <a:p>
            <a:r>
              <a:rPr lang="en-US" dirty="0"/>
              <a:t>Programs</a:t>
            </a:r>
            <a:r>
              <a:rPr lang="en-US" baseline="0" dirty="0"/>
              <a:t> only see if an applicant signaled their program</a:t>
            </a:r>
          </a:p>
          <a:p>
            <a:r>
              <a:rPr lang="en-US" baseline="0" dirty="0"/>
              <a:t>Programs only see if an applicant signaled their geographic region, all programs notified if specify “no preference”</a:t>
            </a:r>
          </a:p>
          <a:p>
            <a:r>
              <a:rPr lang="en-US" baseline="0" dirty="0"/>
              <a:t>Urban or rural setting preference seen by all programs</a:t>
            </a:r>
            <a:endParaRPr lang="en-US" dirty="0"/>
          </a:p>
        </p:txBody>
      </p:sp>
      <p:sp>
        <p:nvSpPr>
          <p:cNvPr id="4" name="Slide Number Placeholder 3"/>
          <p:cNvSpPr>
            <a:spLocks noGrp="1"/>
          </p:cNvSpPr>
          <p:nvPr>
            <p:ph type="sldNum" sz="quarter" idx="10"/>
          </p:nvPr>
        </p:nvSpPr>
        <p:spPr/>
        <p:txBody>
          <a:bodyPr/>
          <a:lstStyle/>
          <a:p>
            <a:fld id="{B25238D3-DC34-4B33-9A6E-C99CC6FBCC7D}" type="slidenum">
              <a:rPr lang="en-US" smtClean="0"/>
              <a:t>4</a:t>
            </a:fld>
            <a:endParaRPr lang="en-US"/>
          </a:p>
        </p:txBody>
      </p:sp>
    </p:spTree>
    <p:extLst>
      <p:ext uri="{BB962C8B-B14F-4D97-AF65-F5344CB8AC3E}">
        <p14:creationId xmlns:p14="http://schemas.microsoft.com/office/powerpoint/2010/main" val="3078207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Amber</a:t>
            </a:r>
          </a:p>
        </p:txBody>
      </p:sp>
      <p:sp>
        <p:nvSpPr>
          <p:cNvPr id="4" name="Slide Number Placeholder 3"/>
          <p:cNvSpPr>
            <a:spLocks noGrp="1"/>
          </p:cNvSpPr>
          <p:nvPr>
            <p:ph type="sldNum" sz="quarter" idx="10"/>
          </p:nvPr>
        </p:nvSpPr>
        <p:spPr/>
        <p:txBody>
          <a:bodyPr/>
          <a:lstStyle/>
          <a:p>
            <a:fld id="{B25238D3-DC34-4B33-9A6E-C99CC6FBCC7D}" type="slidenum">
              <a:rPr lang="en-US" smtClean="0"/>
              <a:t>5</a:t>
            </a:fld>
            <a:endParaRPr lang="en-US"/>
          </a:p>
        </p:txBody>
      </p:sp>
    </p:spTree>
    <p:extLst>
      <p:ext uri="{BB962C8B-B14F-4D97-AF65-F5344CB8AC3E}">
        <p14:creationId xmlns:p14="http://schemas.microsoft.com/office/powerpoint/2010/main" val="1684990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Irene – 2 min</a:t>
            </a:r>
          </a:p>
        </p:txBody>
      </p:sp>
      <p:sp>
        <p:nvSpPr>
          <p:cNvPr id="4" name="Slide Number Placeholder 3"/>
          <p:cNvSpPr>
            <a:spLocks noGrp="1"/>
          </p:cNvSpPr>
          <p:nvPr>
            <p:ph type="sldNum" sz="quarter" idx="10"/>
          </p:nvPr>
        </p:nvSpPr>
        <p:spPr/>
        <p:txBody>
          <a:bodyPr/>
          <a:lstStyle/>
          <a:p>
            <a:fld id="{B25238D3-DC34-4B33-9A6E-C99CC6FBCC7D}" type="slidenum">
              <a:rPr lang="en-US" smtClean="0"/>
              <a:t>6</a:t>
            </a:fld>
            <a:endParaRPr lang="en-US"/>
          </a:p>
        </p:txBody>
      </p:sp>
    </p:spTree>
    <p:extLst>
      <p:ext uri="{BB962C8B-B14F-4D97-AF65-F5344CB8AC3E}">
        <p14:creationId xmlns:p14="http://schemas.microsoft.com/office/powerpoint/2010/main" val="1355621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Amber, Diane, Irene, </a:t>
            </a:r>
            <a:r>
              <a:rPr lang="en-US" sz="1200" kern="1200" dirty="0" err="1">
                <a:solidFill>
                  <a:schemeClr val="tx1"/>
                </a:solidFill>
                <a:effectLst/>
                <a:latin typeface="+mn-lt"/>
                <a:ea typeface="+mn-ea"/>
                <a:cs typeface="+mn-cs"/>
              </a:rPr>
              <a:t>Reeni</a:t>
            </a:r>
            <a:r>
              <a:rPr lang="en-US" sz="1200" kern="1200" dirty="0">
                <a:solidFill>
                  <a:schemeClr val="tx1"/>
                </a:solidFill>
                <a:effectLst/>
                <a:latin typeface="+mn-lt"/>
                <a:ea typeface="+mn-ea"/>
                <a:cs typeface="+mn-cs"/>
              </a:rPr>
              <a:t>, Paul – In order</a:t>
            </a:r>
            <a:r>
              <a:rPr lang="en-US" sz="1200" kern="1200" baseline="0" dirty="0">
                <a:solidFill>
                  <a:schemeClr val="tx1"/>
                </a:solidFill>
                <a:effectLst/>
                <a:latin typeface="+mn-lt"/>
                <a:ea typeface="+mn-ea"/>
                <a:cs typeface="+mn-cs"/>
              </a:rPr>
              <a:t> – will stop sharing slides here – goal 10 minutes</a:t>
            </a:r>
          </a:p>
          <a:p>
            <a:r>
              <a:rPr lang="en-US" sz="1200" kern="1200" baseline="0" dirty="0">
                <a:solidFill>
                  <a:schemeClr val="tx1"/>
                </a:solidFill>
                <a:effectLst/>
                <a:latin typeface="+mn-lt"/>
                <a:ea typeface="+mn-ea"/>
                <a:cs typeface="+mn-cs"/>
              </a:rPr>
              <a:t>Then will open to all in the zoom </a:t>
            </a:r>
            <a:r>
              <a:rPr lang="en-US" sz="1200" kern="1200" baseline="0">
                <a:solidFill>
                  <a:schemeClr val="tx1"/>
                </a:solidFill>
                <a:effectLst/>
                <a:latin typeface="+mn-lt"/>
                <a:ea typeface="+mn-ea"/>
                <a:cs typeface="+mn-cs"/>
              </a:rPr>
              <a:t>to comment</a:t>
            </a:r>
            <a:endParaRPr lang="en-US" dirty="0"/>
          </a:p>
        </p:txBody>
      </p:sp>
      <p:sp>
        <p:nvSpPr>
          <p:cNvPr id="4" name="Slide Number Placeholder 3"/>
          <p:cNvSpPr>
            <a:spLocks noGrp="1"/>
          </p:cNvSpPr>
          <p:nvPr>
            <p:ph type="sldNum" sz="quarter" idx="10"/>
          </p:nvPr>
        </p:nvSpPr>
        <p:spPr/>
        <p:txBody>
          <a:bodyPr/>
          <a:lstStyle/>
          <a:p>
            <a:fld id="{B25238D3-DC34-4B33-9A6E-C99CC6FBCC7D}" type="slidenum">
              <a:rPr lang="en-US" smtClean="0"/>
              <a:t>8</a:t>
            </a:fld>
            <a:endParaRPr lang="en-US"/>
          </a:p>
        </p:txBody>
      </p:sp>
    </p:spTree>
    <p:extLst>
      <p:ext uri="{BB962C8B-B14F-4D97-AF65-F5344CB8AC3E}">
        <p14:creationId xmlns:p14="http://schemas.microsoft.com/office/powerpoint/2010/main" val="1092029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7"/>
        <p:cNvGrpSpPr/>
        <p:nvPr/>
      </p:nvGrpSpPr>
      <p:grpSpPr>
        <a:xfrm>
          <a:off x="0" y="0"/>
          <a:ext cx="0" cy="0"/>
          <a:chOff x="0" y="0"/>
          <a:chExt cx="0" cy="0"/>
        </a:xfrm>
      </p:grpSpPr>
      <p:sp>
        <p:nvSpPr>
          <p:cNvPr id="1118" name="Google Shape;1118;ga260dfe050_0_152:notes"/>
          <p:cNvSpPr txBox="1">
            <a:spLocks noGrp="1"/>
          </p:cNvSpPr>
          <p:nvPr>
            <p:ph type="body" idx="1"/>
          </p:nvPr>
        </p:nvSpPr>
        <p:spPr>
          <a:xfrm>
            <a:off x="685800" y="4400550"/>
            <a:ext cx="5486400" cy="3600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dirty="0"/>
              <a:t>Once an advisor is trained, the first few meetings are</a:t>
            </a:r>
            <a:r>
              <a:rPr lang="en-US" baseline="0" dirty="0"/>
              <a:t> completed in conjunction with one of the Advising Committee Co-Chairs (in our case one of the Clerkship Directors). The structure of the meeting is generally the same.</a:t>
            </a:r>
          </a:p>
          <a:p>
            <a:pPr marL="0" lvl="0" indent="0" algn="l" rtl="0">
              <a:lnSpc>
                <a:spcPct val="100000"/>
              </a:lnSpc>
              <a:spcBef>
                <a:spcPts val="0"/>
              </a:spcBef>
              <a:spcAft>
                <a:spcPts val="0"/>
              </a:spcAft>
              <a:buSzPts val="1100"/>
              <a:buNone/>
            </a:pPr>
            <a:endParaRPr lang="en-US" baseline="0" dirty="0"/>
          </a:p>
          <a:p>
            <a:pPr marL="0" lvl="0" indent="0" algn="l" rtl="0">
              <a:lnSpc>
                <a:spcPct val="100000"/>
              </a:lnSpc>
              <a:spcBef>
                <a:spcPts val="0"/>
              </a:spcBef>
              <a:spcAft>
                <a:spcPts val="0"/>
              </a:spcAft>
              <a:buSzPts val="1100"/>
              <a:buNone/>
            </a:pPr>
            <a:r>
              <a:rPr lang="en-US" baseline="0" dirty="0"/>
              <a:t>BEFORE the meeting, we ask a student to complete a survey which details their possible letter writers, demographic information, geographic/career interests, and any possible red flags (which are explained). They also complete an advising form with their prior research interests that the advisor can take notes on during their meeting. This advising form is saved to a shared drive after the meeting and is therefore accessible to CDs. Students are asked to reflect upon what type of learning environment do they thrive in. Advisors review these surveys and all evaluations. The meeting is an opportunity to assess the student for competitiveness and interview skills which we will discuss in the next slide in more detail. At the end of the meeting, the advisor and the student discuss a tailored strategy that was coined the ‘prescription’ by my prior partner-in-crime, Blake Barker.</a:t>
            </a:r>
            <a:endParaRPr dirty="0"/>
          </a:p>
        </p:txBody>
      </p:sp>
      <p:sp>
        <p:nvSpPr>
          <p:cNvPr id="1119" name="Google Shape;1119;ga260dfe050_0_15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3"/>
        <p:cNvGrpSpPr/>
        <p:nvPr/>
      </p:nvGrpSpPr>
      <p:grpSpPr>
        <a:xfrm>
          <a:off x="0" y="0"/>
          <a:ext cx="0" cy="0"/>
          <a:chOff x="0" y="0"/>
          <a:chExt cx="0" cy="0"/>
        </a:xfrm>
      </p:grpSpPr>
      <p:sp>
        <p:nvSpPr>
          <p:cNvPr id="1524" name="Google Shape;1524;ga260dfe050_0_5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a:t>Reeni</a:t>
            </a:r>
            <a:r>
              <a:rPr lang="en-US" dirty="0"/>
              <a:t>-</a:t>
            </a:r>
            <a:r>
              <a:rPr lang="en-US" baseline="0" dirty="0"/>
              <a:t> </a:t>
            </a:r>
            <a:r>
              <a:rPr lang="en-US" dirty="0"/>
              <a:t>When</a:t>
            </a:r>
            <a:r>
              <a:rPr lang="en-US" baseline="0" dirty="0"/>
              <a:t> assessing students competitiveness, I use three categories to guide me. Utilizing the data (which we will talk more about later), reviewing scholarly interests and the non-cognitive skills and interests which are very important to professional identity formation. </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I also look at any red flags such as any need to repeat courses, any lower IM grades/test scores which need to be given more meaningful context. We also look for any prior h/o professionalism or legal incidences that would appear on an application or MSPE. </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During the session, we pay attention to eye contact, the ability to readily share their story and discuss any prior circumstances.</a:t>
            </a:r>
            <a:endParaRPr dirty="0"/>
          </a:p>
        </p:txBody>
      </p:sp>
      <p:sp>
        <p:nvSpPr>
          <p:cNvPr id="1525" name="Google Shape;1525;ga260dfe050_0_5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Reeni</a:t>
            </a:r>
            <a:r>
              <a:rPr lang="en-US" sz="1200" kern="1200" dirty="0">
                <a:solidFill>
                  <a:schemeClr val="tx1"/>
                </a:solidFill>
                <a:effectLst/>
                <a:latin typeface="+mn-lt"/>
                <a:ea typeface="+mn-ea"/>
                <a:cs typeface="+mn-cs"/>
              </a:rPr>
              <a:t>- When considering how many interviews students should target, using the AAMC Charting Outcomes in the Match data on the probability of matching based on the number of programs on a student’s rank list is helpful. 99% of students matched when their rank list was 12 programs or below. </a:t>
            </a:r>
            <a:r>
              <a:rPr lang="en-US" sz="1200" kern="1200" dirty="0" err="1">
                <a:solidFill>
                  <a:schemeClr val="tx1"/>
                </a:solidFill>
                <a:effectLst/>
                <a:latin typeface="+mn-lt"/>
                <a:ea typeface="+mn-ea"/>
                <a:cs typeface="+mn-cs"/>
              </a:rPr>
              <a:t>Approx</a:t>
            </a:r>
            <a:r>
              <a:rPr lang="en-US" sz="1200" kern="1200" dirty="0">
                <a:solidFill>
                  <a:schemeClr val="tx1"/>
                </a:solidFill>
                <a:effectLst/>
                <a:latin typeface="+mn-lt"/>
                <a:ea typeface="+mn-ea"/>
                <a:cs typeface="+mn-cs"/>
              </a:rPr>
              <a:t> 90% of students matched if their rank list was 6 or below. This gives me confidence with the students who have competitive scores and who will likely interview well, 8-10 interviews will be sufficient. </a:t>
            </a:r>
            <a:endParaRPr lang="en-US" dirty="0"/>
          </a:p>
        </p:txBody>
      </p:sp>
      <p:sp>
        <p:nvSpPr>
          <p:cNvPr id="4" name="Slide Number Placeholder 3"/>
          <p:cNvSpPr>
            <a:spLocks noGrp="1"/>
          </p:cNvSpPr>
          <p:nvPr>
            <p:ph type="sldNum" sz="quarter" idx="10"/>
          </p:nvPr>
        </p:nvSpPr>
        <p:spPr/>
        <p:txBody>
          <a:bodyPr/>
          <a:lstStyle/>
          <a:p>
            <a:fld id="{B25238D3-DC34-4B33-9A6E-C99CC6FBCC7D}" type="slidenum">
              <a:rPr lang="en-US" smtClean="0"/>
              <a:t>11</a:t>
            </a:fld>
            <a:endParaRPr lang="en-US"/>
          </a:p>
        </p:txBody>
      </p:sp>
    </p:spTree>
    <p:extLst>
      <p:ext uri="{BB962C8B-B14F-4D97-AF65-F5344CB8AC3E}">
        <p14:creationId xmlns:p14="http://schemas.microsoft.com/office/powerpoint/2010/main" val="18575634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over Title">
    <p:spTree>
      <p:nvGrpSpPr>
        <p:cNvPr id="1" name=""/>
        <p:cNvGrpSpPr/>
        <p:nvPr/>
      </p:nvGrpSpPr>
      <p:grpSpPr>
        <a:xfrm>
          <a:off x="0" y="0"/>
          <a:ext cx="0" cy="0"/>
          <a:chOff x="0" y="0"/>
          <a:chExt cx="0" cy="0"/>
        </a:xfrm>
      </p:grpSpPr>
      <p:sp>
        <p:nvSpPr>
          <p:cNvPr id="7" name="Rectangle 6"/>
          <p:cNvSpPr/>
          <p:nvPr/>
        </p:nvSpPr>
        <p:spPr>
          <a:xfrm>
            <a:off x="0" y="3429000"/>
            <a:ext cx="7086600" cy="3429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1818290" y="3788231"/>
            <a:ext cx="5163081" cy="1719941"/>
          </a:xfrm>
        </p:spPr>
        <p:txBody>
          <a:bodyPr anchor="t" anchorCtr="0"/>
          <a:lstStyle>
            <a:lvl1pPr algn="l">
              <a:lnSpc>
                <a:spcPct val="100000"/>
              </a:lnSpc>
              <a:defRPr sz="2475" b="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1" y="5615028"/>
            <a:ext cx="5152571" cy="1213945"/>
          </a:xfrm>
        </p:spPr>
        <p:txBody>
          <a:bodyPr anchor="t" anchorCtr="0"/>
          <a:lstStyle>
            <a:lvl1pPr marL="0" indent="0" algn="l">
              <a:lnSpc>
                <a:spcPct val="100000"/>
              </a:lnSpc>
              <a:spcBef>
                <a:spcPts val="0"/>
              </a:spcBef>
              <a:buNone/>
              <a:defRPr sz="105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8" name="Rectangle 7"/>
          <p:cNvSpPr/>
          <p:nvPr/>
        </p:nvSpPr>
        <p:spPr>
          <a:xfrm>
            <a:off x="7086600" y="3429000"/>
            <a:ext cx="2057400" cy="342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620" y="555259"/>
            <a:ext cx="2907371" cy="726843"/>
          </a:xfrm>
          <a:prstGeom prst="rect">
            <a:avLst/>
          </a:prstGeom>
        </p:spPr>
      </p:pic>
      <p:grpSp>
        <p:nvGrpSpPr>
          <p:cNvPr id="11" name="Group 10"/>
          <p:cNvGrpSpPr/>
          <p:nvPr/>
        </p:nvGrpSpPr>
        <p:grpSpPr>
          <a:xfrm>
            <a:off x="7534142" y="6561977"/>
            <a:ext cx="1194975" cy="110452"/>
            <a:chOff x="7534141" y="6561977"/>
            <a:chExt cx="1194975" cy="110452"/>
          </a:xfrm>
        </p:grpSpPr>
        <p:sp>
          <p:nvSpPr>
            <p:cNvPr id="12" name="TextBox 11"/>
            <p:cNvSpPr txBox="1"/>
            <p:nvPr/>
          </p:nvSpPr>
          <p:spPr>
            <a:xfrm>
              <a:off x="8556417" y="6561977"/>
              <a:ext cx="55969" cy="90392"/>
            </a:xfrm>
            <a:custGeom>
              <a:avLst/>
              <a:gdLst/>
              <a:ahLst/>
              <a:cxnLst/>
              <a:rect l="l" t="t" r="r" b="b"/>
              <a:pathLst>
                <a:path w="55969" h="90392">
                  <a:moveTo>
                    <a:pt x="0" y="0"/>
                  </a:moveTo>
                  <a:lnTo>
                    <a:pt x="9534" y="0"/>
                  </a:lnTo>
                  <a:lnTo>
                    <a:pt x="9534" y="37519"/>
                  </a:lnTo>
                  <a:cubicBezTo>
                    <a:pt x="13744" y="30585"/>
                    <a:pt x="20431" y="25013"/>
                    <a:pt x="31452" y="25013"/>
                  </a:cubicBezTo>
                  <a:cubicBezTo>
                    <a:pt x="46930" y="25013"/>
                    <a:pt x="55969" y="35414"/>
                    <a:pt x="55969" y="50644"/>
                  </a:cubicBezTo>
                  <a:lnTo>
                    <a:pt x="55969" y="90392"/>
                  </a:lnTo>
                  <a:lnTo>
                    <a:pt x="46434" y="90392"/>
                  </a:lnTo>
                  <a:lnTo>
                    <a:pt x="46434" y="52997"/>
                  </a:lnTo>
                  <a:cubicBezTo>
                    <a:pt x="46434" y="41110"/>
                    <a:pt x="39995" y="33680"/>
                    <a:pt x="28727" y="33680"/>
                  </a:cubicBezTo>
                  <a:cubicBezTo>
                    <a:pt x="17707" y="33680"/>
                    <a:pt x="9534" y="41729"/>
                    <a:pt x="9534" y="53740"/>
                  </a:cubicBezTo>
                  <a:lnTo>
                    <a:pt x="9534" y="90392"/>
                  </a:lnTo>
                  <a:lnTo>
                    <a:pt x="0" y="90392"/>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13" name="TextBox 12"/>
            <p:cNvSpPr txBox="1"/>
            <p:nvPr/>
          </p:nvSpPr>
          <p:spPr>
            <a:xfrm>
              <a:off x="7534141" y="6565692"/>
              <a:ext cx="63274" cy="86677"/>
            </a:xfrm>
            <a:custGeom>
              <a:avLst/>
              <a:gdLst/>
              <a:ahLst/>
              <a:cxnLst/>
              <a:rect l="l" t="t" r="r" b="b"/>
              <a:pathLst>
                <a:path w="63274" h="86677">
                  <a:moveTo>
                    <a:pt x="0" y="0"/>
                  </a:moveTo>
                  <a:lnTo>
                    <a:pt x="62655" y="0"/>
                  </a:lnTo>
                  <a:lnTo>
                    <a:pt x="62655" y="8915"/>
                  </a:lnTo>
                  <a:lnTo>
                    <a:pt x="9782" y="8915"/>
                  </a:lnTo>
                  <a:lnTo>
                    <a:pt x="9782" y="38509"/>
                  </a:lnTo>
                  <a:lnTo>
                    <a:pt x="57083" y="38509"/>
                  </a:lnTo>
                  <a:lnTo>
                    <a:pt x="57083" y="47425"/>
                  </a:lnTo>
                  <a:lnTo>
                    <a:pt x="9782" y="47425"/>
                  </a:lnTo>
                  <a:lnTo>
                    <a:pt x="9782" y="77762"/>
                  </a:lnTo>
                  <a:lnTo>
                    <a:pt x="63274" y="77762"/>
                  </a:lnTo>
                  <a:lnTo>
                    <a:pt x="63274" y="86677"/>
                  </a:lnTo>
                  <a:lnTo>
                    <a:pt x="0" y="86677"/>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14" name="TextBox 13"/>
            <p:cNvSpPr txBox="1"/>
            <p:nvPr/>
          </p:nvSpPr>
          <p:spPr>
            <a:xfrm>
              <a:off x="7848466" y="6565692"/>
              <a:ext cx="69961" cy="86677"/>
            </a:xfrm>
            <a:custGeom>
              <a:avLst/>
              <a:gdLst/>
              <a:ahLst/>
              <a:cxnLst/>
              <a:rect l="l" t="t" r="r" b="b"/>
              <a:pathLst>
                <a:path w="69961" h="86677">
                  <a:moveTo>
                    <a:pt x="0" y="0"/>
                  </a:moveTo>
                  <a:lnTo>
                    <a:pt x="36900" y="0"/>
                  </a:lnTo>
                  <a:cubicBezTo>
                    <a:pt x="46806" y="0"/>
                    <a:pt x="54607" y="2848"/>
                    <a:pt x="59560" y="7677"/>
                  </a:cubicBezTo>
                  <a:cubicBezTo>
                    <a:pt x="63151" y="11392"/>
                    <a:pt x="65132" y="15973"/>
                    <a:pt x="65132" y="21545"/>
                  </a:cubicBezTo>
                  <a:lnTo>
                    <a:pt x="65132" y="21793"/>
                  </a:lnTo>
                  <a:cubicBezTo>
                    <a:pt x="65132" y="33061"/>
                    <a:pt x="58198" y="38881"/>
                    <a:pt x="51387" y="41853"/>
                  </a:cubicBezTo>
                  <a:cubicBezTo>
                    <a:pt x="61665" y="44948"/>
                    <a:pt x="69961" y="50892"/>
                    <a:pt x="69961" y="62779"/>
                  </a:cubicBezTo>
                  <a:lnTo>
                    <a:pt x="69961" y="63027"/>
                  </a:lnTo>
                  <a:cubicBezTo>
                    <a:pt x="69961" y="77886"/>
                    <a:pt x="57455" y="86677"/>
                    <a:pt x="38510" y="86677"/>
                  </a:cubicBezTo>
                  <a:lnTo>
                    <a:pt x="0" y="86677"/>
                  </a:lnTo>
                  <a:lnTo>
                    <a:pt x="0" y="0"/>
                  </a:lnTo>
                  <a:close/>
                  <a:moveTo>
                    <a:pt x="9658" y="8791"/>
                  </a:moveTo>
                  <a:lnTo>
                    <a:pt x="9658" y="38633"/>
                  </a:lnTo>
                  <a:lnTo>
                    <a:pt x="35290" y="38633"/>
                  </a:lnTo>
                  <a:cubicBezTo>
                    <a:pt x="47053" y="38633"/>
                    <a:pt x="55226" y="33309"/>
                    <a:pt x="55226" y="23155"/>
                  </a:cubicBezTo>
                  <a:lnTo>
                    <a:pt x="55226" y="22907"/>
                  </a:lnTo>
                  <a:cubicBezTo>
                    <a:pt x="55226" y="14363"/>
                    <a:pt x="48415" y="8791"/>
                    <a:pt x="36033" y="8791"/>
                  </a:cubicBezTo>
                  <a:lnTo>
                    <a:pt x="9658" y="8791"/>
                  </a:lnTo>
                  <a:close/>
                  <a:moveTo>
                    <a:pt x="9658" y="47301"/>
                  </a:moveTo>
                  <a:lnTo>
                    <a:pt x="9658" y="77886"/>
                  </a:lnTo>
                  <a:lnTo>
                    <a:pt x="38757" y="77886"/>
                  </a:lnTo>
                  <a:cubicBezTo>
                    <a:pt x="51883" y="77886"/>
                    <a:pt x="60055" y="72066"/>
                    <a:pt x="60055" y="62408"/>
                  </a:cubicBezTo>
                  <a:lnTo>
                    <a:pt x="60055" y="62160"/>
                  </a:lnTo>
                  <a:cubicBezTo>
                    <a:pt x="60055" y="52749"/>
                    <a:pt x="52130" y="47301"/>
                    <a:pt x="37024" y="47301"/>
                  </a:cubicBezTo>
                  <a:lnTo>
                    <a:pt x="9658" y="47301"/>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15" name="TextBox 14"/>
            <p:cNvSpPr txBox="1"/>
            <p:nvPr/>
          </p:nvSpPr>
          <p:spPr>
            <a:xfrm>
              <a:off x="8230649" y="6565692"/>
              <a:ext cx="68103" cy="86677"/>
            </a:xfrm>
            <a:custGeom>
              <a:avLst/>
              <a:gdLst/>
              <a:ahLst/>
              <a:cxnLst/>
              <a:rect l="l" t="t" r="r" b="b"/>
              <a:pathLst>
                <a:path w="68103" h="86677">
                  <a:moveTo>
                    <a:pt x="0" y="0"/>
                  </a:moveTo>
                  <a:lnTo>
                    <a:pt x="68103" y="0"/>
                  </a:lnTo>
                  <a:lnTo>
                    <a:pt x="68103" y="9039"/>
                  </a:lnTo>
                  <a:lnTo>
                    <a:pt x="39005" y="9039"/>
                  </a:lnTo>
                  <a:lnTo>
                    <a:pt x="39005" y="86677"/>
                  </a:lnTo>
                  <a:lnTo>
                    <a:pt x="29099" y="86677"/>
                  </a:lnTo>
                  <a:lnTo>
                    <a:pt x="29099" y="9039"/>
                  </a:lnTo>
                  <a:lnTo>
                    <a:pt x="0" y="9039"/>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16" name="TextBox 15"/>
            <p:cNvSpPr txBox="1"/>
            <p:nvPr/>
          </p:nvSpPr>
          <p:spPr>
            <a:xfrm>
              <a:off x="7995220" y="6569035"/>
              <a:ext cx="76857" cy="84449"/>
            </a:xfrm>
            <a:custGeom>
              <a:avLst/>
              <a:gdLst/>
              <a:ahLst/>
              <a:cxnLst/>
              <a:rect l="l" t="t" r="r" b="b"/>
              <a:pathLst>
                <a:path w="76857" h="84449">
                  <a:moveTo>
                    <a:pt x="8915" y="0"/>
                  </a:moveTo>
                  <a:lnTo>
                    <a:pt x="18450" y="0"/>
                  </a:lnTo>
                  <a:lnTo>
                    <a:pt x="18450" y="19317"/>
                  </a:lnTo>
                  <a:lnTo>
                    <a:pt x="38100" y="19317"/>
                  </a:lnTo>
                  <a:lnTo>
                    <a:pt x="38757" y="19317"/>
                  </a:lnTo>
                  <a:lnTo>
                    <a:pt x="47015" y="19317"/>
                  </a:lnTo>
                  <a:lnTo>
                    <a:pt x="47015" y="0"/>
                  </a:lnTo>
                  <a:lnTo>
                    <a:pt x="56550" y="0"/>
                  </a:lnTo>
                  <a:lnTo>
                    <a:pt x="56550" y="19317"/>
                  </a:lnTo>
                  <a:lnTo>
                    <a:pt x="76857" y="19317"/>
                  </a:lnTo>
                  <a:lnTo>
                    <a:pt x="76857" y="27737"/>
                  </a:lnTo>
                  <a:lnTo>
                    <a:pt x="56550" y="27737"/>
                  </a:lnTo>
                  <a:lnTo>
                    <a:pt x="56550" y="65132"/>
                  </a:lnTo>
                  <a:cubicBezTo>
                    <a:pt x="56550" y="72933"/>
                    <a:pt x="60884" y="75781"/>
                    <a:pt x="67323" y="75781"/>
                  </a:cubicBezTo>
                  <a:cubicBezTo>
                    <a:pt x="70542" y="75781"/>
                    <a:pt x="73266" y="75162"/>
                    <a:pt x="76610" y="73552"/>
                  </a:cubicBezTo>
                  <a:lnTo>
                    <a:pt x="76610" y="81725"/>
                  </a:lnTo>
                  <a:cubicBezTo>
                    <a:pt x="73266" y="83458"/>
                    <a:pt x="69675" y="84449"/>
                    <a:pt x="65094" y="84449"/>
                  </a:cubicBezTo>
                  <a:cubicBezTo>
                    <a:pt x="54816" y="84449"/>
                    <a:pt x="47015" y="79372"/>
                    <a:pt x="47015" y="66370"/>
                  </a:cubicBezTo>
                  <a:lnTo>
                    <a:pt x="47015" y="27737"/>
                  </a:lnTo>
                  <a:lnTo>
                    <a:pt x="38757" y="27737"/>
                  </a:lnTo>
                  <a:lnTo>
                    <a:pt x="38100" y="27737"/>
                  </a:lnTo>
                  <a:lnTo>
                    <a:pt x="18450" y="27737"/>
                  </a:lnTo>
                  <a:lnTo>
                    <a:pt x="18450" y="65132"/>
                  </a:lnTo>
                  <a:cubicBezTo>
                    <a:pt x="18450" y="72933"/>
                    <a:pt x="22784" y="75781"/>
                    <a:pt x="29223" y="75781"/>
                  </a:cubicBezTo>
                  <a:cubicBezTo>
                    <a:pt x="32442" y="75781"/>
                    <a:pt x="35166" y="75162"/>
                    <a:pt x="38510" y="73552"/>
                  </a:cubicBezTo>
                  <a:lnTo>
                    <a:pt x="38510" y="81725"/>
                  </a:lnTo>
                  <a:cubicBezTo>
                    <a:pt x="35166" y="83458"/>
                    <a:pt x="31575" y="84449"/>
                    <a:pt x="26994" y="84449"/>
                  </a:cubicBezTo>
                  <a:cubicBezTo>
                    <a:pt x="16716" y="84449"/>
                    <a:pt x="8915" y="79372"/>
                    <a:pt x="8915" y="66370"/>
                  </a:cubicBezTo>
                  <a:lnTo>
                    <a:pt x="8915" y="27737"/>
                  </a:lnTo>
                  <a:lnTo>
                    <a:pt x="0" y="27737"/>
                  </a:lnTo>
                  <a:lnTo>
                    <a:pt x="0" y="19317"/>
                  </a:lnTo>
                  <a:lnTo>
                    <a:pt x="8915" y="19317"/>
                  </a:lnTo>
                  <a:lnTo>
                    <a:pt x="8915"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17" name="TextBox 16"/>
            <p:cNvSpPr txBox="1"/>
            <p:nvPr/>
          </p:nvSpPr>
          <p:spPr>
            <a:xfrm>
              <a:off x="8512745" y="6569035"/>
              <a:ext cx="38757" cy="84449"/>
            </a:xfrm>
            <a:custGeom>
              <a:avLst/>
              <a:gdLst/>
              <a:ahLst/>
              <a:cxnLst/>
              <a:rect l="l" t="t" r="r" b="b"/>
              <a:pathLst>
                <a:path w="38757" h="84449">
                  <a:moveTo>
                    <a:pt x="8915" y="0"/>
                  </a:moveTo>
                  <a:lnTo>
                    <a:pt x="18450" y="0"/>
                  </a:lnTo>
                  <a:lnTo>
                    <a:pt x="18450" y="19317"/>
                  </a:lnTo>
                  <a:lnTo>
                    <a:pt x="38757" y="19317"/>
                  </a:lnTo>
                  <a:lnTo>
                    <a:pt x="38757" y="27737"/>
                  </a:lnTo>
                  <a:lnTo>
                    <a:pt x="18450" y="27737"/>
                  </a:lnTo>
                  <a:lnTo>
                    <a:pt x="18450" y="65132"/>
                  </a:lnTo>
                  <a:cubicBezTo>
                    <a:pt x="18450" y="72933"/>
                    <a:pt x="22784" y="75781"/>
                    <a:pt x="29222" y="75781"/>
                  </a:cubicBezTo>
                  <a:cubicBezTo>
                    <a:pt x="32442" y="75781"/>
                    <a:pt x="35166" y="75162"/>
                    <a:pt x="38509" y="73552"/>
                  </a:cubicBezTo>
                  <a:lnTo>
                    <a:pt x="38509" y="81725"/>
                  </a:lnTo>
                  <a:cubicBezTo>
                    <a:pt x="35166" y="83458"/>
                    <a:pt x="31575" y="84449"/>
                    <a:pt x="26994" y="84449"/>
                  </a:cubicBezTo>
                  <a:cubicBezTo>
                    <a:pt x="16716" y="84449"/>
                    <a:pt x="8915" y="79372"/>
                    <a:pt x="8915" y="66370"/>
                  </a:cubicBezTo>
                  <a:lnTo>
                    <a:pt x="8915" y="27737"/>
                  </a:lnTo>
                  <a:lnTo>
                    <a:pt x="0" y="27737"/>
                  </a:lnTo>
                  <a:lnTo>
                    <a:pt x="0" y="19317"/>
                  </a:lnTo>
                  <a:lnTo>
                    <a:pt x="8915" y="19317"/>
                  </a:lnTo>
                  <a:lnTo>
                    <a:pt x="8915"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18" name="TextBox 17"/>
            <p:cNvSpPr txBox="1"/>
            <p:nvPr/>
          </p:nvSpPr>
          <p:spPr>
            <a:xfrm>
              <a:off x="7671444"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2" y="66865"/>
                    <a:pt x="31947" y="66865"/>
                  </a:cubicBezTo>
                  <a:cubicBezTo>
                    <a:pt x="14364" y="66865"/>
                    <a:pt x="0" y="53368"/>
                    <a:pt x="0" y="33556"/>
                  </a:cubicBezTo>
                  <a:lnTo>
                    <a:pt x="0" y="33309"/>
                  </a:lnTo>
                  <a:cubicBezTo>
                    <a:pt x="0" y="14859"/>
                    <a:pt x="13001" y="0"/>
                    <a:pt x="30708" y="0"/>
                  </a:cubicBezTo>
                  <a:close/>
                  <a:moveTo>
                    <a:pt x="30461" y="8048"/>
                  </a:moveTo>
                  <a:cubicBezTo>
                    <a:pt x="19317"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19" name="TextBox 18"/>
            <p:cNvSpPr txBox="1"/>
            <p:nvPr/>
          </p:nvSpPr>
          <p:spPr>
            <a:xfrm>
              <a:off x="7742081" y="6586990"/>
              <a:ext cx="55969" cy="65379"/>
            </a:xfrm>
            <a:custGeom>
              <a:avLst/>
              <a:gdLst/>
              <a:ahLst/>
              <a:cxnLst/>
              <a:rect l="l" t="t" r="r" b="b"/>
              <a:pathLst>
                <a:path w="55969" h="65379">
                  <a:moveTo>
                    <a:pt x="31452" y="0"/>
                  </a:moveTo>
                  <a:cubicBezTo>
                    <a:pt x="46930" y="0"/>
                    <a:pt x="55969" y="10401"/>
                    <a:pt x="55969" y="25631"/>
                  </a:cubicBezTo>
                  <a:lnTo>
                    <a:pt x="55969" y="65379"/>
                  </a:lnTo>
                  <a:lnTo>
                    <a:pt x="46435" y="65379"/>
                  </a:lnTo>
                  <a:lnTo>
                    <a:pt x="46435" y="27984"/>
                  </a:lnTo>
                  <a:cubicBezTo>
                    <a:pt x="46435" y="16097"/>
                    <a:pt x="39996" y="8667"/>
                    <a:pt x="28728" y="8667"/>
                  </a:cubicBezTo>
                  <a:cubicBezTo>
                    <a:pt x="17707" y="8667"/>
                    <a:pt x="9535" y="16716"/>
                    <a:pt x="9535" y="28727"/>
                  </a:cubicBezTo>
                  <a:lnTo>
                    <a:pt x="9535" y="65379"/>
                  </a:lnTo>
                  <a:lnTo>
                    <a:pt x="0" y="65379"/>
                  </a:lnTo>
                  <a:lnTo>
                    <a:pt x="0" y="1362"/>
                  </a:lnTo>
                  <a:lnTo>
                    <a:pt x="9535" y="1362"/>
                  </a:lnTo>
                  <a:lnTo>
                    <a:pt x="9535" y="12506"/>
                  </a:lnTo>
                  <a:cubicBezTo>
                    <a:pt x="13745" y="5572"/>
                    <a:pt x="20431" y="0"/>
                    <a:pt x="31452"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0" name="TextBox 19"/>
            <p:cNvSpPr txBox="1"/>
            <p:nvPr/>
          </p:nvSpPr>
          <p:spPr>
            <a:xfrm>
              <a:off x="7926468"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7"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1" name="TextBox 20"/>
            <p:cNvSpPr txBox="1"/>
            <p:nvPr/>
          </p:nvSpPr>
          <p:spPr>
            <a:xfrm>
              <a:off x="8080404"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7" y="66865"/>
                  </a:cubicBezTo>
                  <a:cubicBezTo>
                    <a:pt x="14364"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2" name="TextBox 21"/>
            <p:cNvSpPr txBox="1"/>
            <p:nvPr/>
          </p:nvSpPr>
          <p:spPr>
            <a:xfrm>
              <a:off x="8290569" y="6586990"/>
              <a:ext cx="66741" cy="66865"/>
            </a:xfrm>
            <a:custGeom>
              <a:avLst/>
              <a:gdLst/>
              <a:ahLst/>
              <a:cxnLst/>
              <a:rect l="l" t="t" r="r" b="b"/>
              <a:pathLst>
                <a:path w="66741" h="66865">
                  <a:moveTo>
                    <a:pt x="33432" y="0"/>
                  </a:moveTo>
                  <a:cubicBezTo>
                    <a:pt x="52625" y="0"/>
                    <a:pt x="66741" y="15106"/>
                    <a:pt x="66741" y="33185"/>
                  </a:cubicBezTo>
                  <a:lnTo>
                    <a:pt x="66741" y="33432"/>
                  </a:lnTo>
                  <a:cubicBezTo>
                    <a:pt x="66741" y="51511"/>
                    <a:pt x="52502" y="66865"/>
                    <a:pt x="33185" y="66865"/>
                  </a:cubicBezTo>
                  <a:cubicBezTo>
                    <a:pt x="13992" y="66865"/>
                    <a:pt x="0" y="51759"/>
                    <a:pt x="0" y="33680"/>
                  </a:cubicBezTo>
                  <a:lnTo>
                    <a:pt x="0" y="33432"/>
                  </a:lnTo>
                  <a:cubicBezTo>
                    <a:pt x="0" y="15354"/>
                    <a:pt x="14116" y="0"/>
                    <a:pt x="33432" y="0"/>
                  </a:cubicBezTo>
                  <a:close/>
                  <a:moveTo>
                    <a:pt x="33185" y="8420"/>
                  </a:moveTo>
                  <a:cubicBezTo>
                    <a:pt x="19316" y="8420"/>
                    <a:pt x="9782" y="19688"/>
                    <a:pt x="9782" y="33185"/>
                  </a:cubicBezTo>
                  <a:lnTo>
                    <a:pt x="9782" y="33432"/>
                  </a:lnTo>
                  <a:cubicBezTo>
                    <a:pt x="9782" y="47177"/>
                    <a:pt x="19936" y="58321"/>
                    <a:pt x="33432" y="58321"/>
                  </a:cubicBezTo>
                  <a:cubicBezTo>
                    <a:pt x="47301" y="58321"/>
                    <a:pt x="56959" y="47177"/>
                    <a:pt x="56959" y="33680"/>
                  </a:cubicBezTo>
                  <a:lnTo>
                    <a:pt x="56959" y="33432"/>
                  </a:lnTo>
                  <a:cubicBezTo>
                    <a:pt x="56959" y="19688"/>
                    <a:pt x="46682" y="8420"/>
                    <a:pt x="33185" y="842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3" name="TextBox 22"/>
            <p:cNvSpPr txBox="1"/>
            <p:nvPr/>
          </p:nvSpPr>
          <p:spPr>
            <a:xfrm>
              <a:off x="8368552" y="6586990"/>
              <a:ext cx="64637" cy="85439"/>
            </a:xfrm>
            <a:custGeom>
              <a:avLst/>
              <a:gdLst/>
              <a:ahLst/>
              <a:cxnLst/>
              <a:rect l="l" t="t" r="r" b="b"/>
              <a:pathLst>
                <a:path w="64637" h="85439">
                  <a:moveTo>
                    <a:pt x="30090" y="0"/>
                  </a:moveTo>
                  <a:cubicBezTo>
                    <a:pt x="42101" y="0"/>
                    <a:pt x="49902" y="5943"/>
                    <a:pt x="55102" y="12877"/>
                  </a:cubicBezTo>
                  <a:lnTo>
                    <a:pt x="55102" y="1362"/>
                  </a:lnTo>
                  <a:lnTo>
                    <a:pt x="64637" y="1362"/>
                  </a:lnTo>
                  <a:lnTo>
                    <a:pt x="64637" y="54235"/>
                  </a:lnTo>
                  <a:cubicBezTo>
                    <a:pt x="64637" y="64141"/>
                    <a:pt x="61665" y="71694"/>
                    <a:pt x="56464" y="76895"/>
                  </a:cubicBezTo>
                  <a:cubicBezTo>
                    <a:pt x="50768" y="82591"/>
                    <a:pt x="42225" y="85439"/>
                    <a:pt x="32071" y="85439"/>
                  </a:cubicBezTo>
                  <a:cubicBezTo>
                    <a:pt x="21422" y="85439"/>
                    <a:pt x="11516" y="82467"/>
                    <a:pt x="2972" y="76523"/>
                  </a:cubicBezTo>
                  <a:lnTo>
                    <a:pt x="7306" y="69094"/>
                  </a:lnTo>
                  <a:cubicBezTo>
                    <a:pt x="14612" y="74418"/>
                    <a:pt x="22784" y="77266"/>
                    <a:pt x="31947" y="77266"/>
                  </a:cubicBezTo>
                  <a:cubicBezTo>
                    <a:pt x="46063" y="77266"/>
                    <a:pt x="55226" y="69465"/>
                    <a:pt x="55226" y="54483"/>
                  </a:cubicBezTo>
                  <a:lnTo>
                    <a:pt x="55226" y="46929"/>
                  </a:lnTo>
                  <a:cubicBezTo>
                    <a:pt x="49654" y="54359"/>
                    <a:pt x="41853" y="60426"/>
                    <a:pt x="30090" y="60426"/>
                  </a:cubicBezTo>
                  <a:cubicBezTo>
                    <a:pt x="14736" y="60426"/>
                    <a:pt x="0" y="48911"/>
                    <a:pt x="0" y="30461"/>
                  </a:cubicBezTo>
                  <a:lnTo>
                    <a:pt x="0" y="30213"/>
                  </a:lnTo>
                  <a:cubicBezTo>
                    <a:pt x="0" y="11515"/>
                    <a:pt x="14859" y="0"/>
                    <a:pt x="30090" y="0"/>
                  </a:cubicBezTo>
                  <a:close/>
                  <a:moveTo>
                    <a:pt x="31947" y="8420"/>
                  </a:moveTo>
                  <a:cubicBezTo>
                    <a:pt x="19812" y="8420"/>
                    <a:pt x="9783" y="16840"/>
                    <a:pt x="9783" y="29965"/>
                  </a:cubicBezTo>
                  <a:lnTo>
                    <a:pt x="9783" y="30213"/>
                  </a:lnTo>
                  <a:cubicBezTo>
                    <a:pt x="9783" y="43091"/>
                    <a:pt x="20060" y="52006"/>
                    <a:pt x="31947" y="52006"/>
                  </a:cubicBezTo>
                  <a:cubicBezTo>
                    <a:pt x="44082" y="52006"/>
                    <a:pt x="55474" y="43215"/>
                    <a:pt x="55474" y="30337"/>
                  </a:cubicBezTo>
                  <a:lnTo>
                    <a:pt x="55474" y="30089"/>
                  </a:lnTo>
                  <a:cubicBezTo>
                    <a:pt x="55474" y="16964"/>
                    <a:pt x="44082" y="8420"/>
                    <a:pt x="31947" y="842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4" name="TextBox 23"/>
            <p:cNvSpPr txBox="1"/>
            <p:nvPr/>
          </p:nvSpPr>
          <p:spPr>
            <a:xfrm>
              <a:off x="8444505" y="6586990"/>
              <a:ext cx="60550" cy="66865"/>
            </a:xfrm>
            <a:custGeom>
              <a:avLst/>
              <a:gdLst/>
              <a:ahLst/>
              <a:cxnLst/>
              <a:rect l="l" t="t" r="r" b="b"/>
              <a:pathLst>
                <a:path w="60550" h="66865">
                  <a:moveTo>
                    <a:pt x="30708" y="0"/>
                  </a:moveTo>
                  <a:cubicBezTo>
                    <a:pt x="49653"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7" y="49530"/>
                  </a:cubicBezTo>
                  <a:lnTo>
                    <a:pt x="58321" y="54854"/>
                  </a:lnTo>
                  <a:cubicBezTo>
                    <a:pt x="51882" y="62036"/>
                    <a:pt x="44081" y="66865"/>
                    <a:pt x="31946"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4"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5" name="TextBox 24"/>
            <p:cNvSpPr txBox="1"/>
            <p:nvPr/>
          </p:nvSpPr>
          <p:spPr>
            <a:xfrm>
              <a:off x="8622817" y="6586990"/>
              <a:ext cx="60550" cy="66865"/>
            </a:xfrm>
            <a:custGeom>
              <a:avLst/>
              <a:gdLst/>
              <a:ahLst/>
              <a:cxnLst/>
              <a:rect l="l" t="t" r="r" b="b"/>
              <a:pathLst>
                <a:path w="60550" h="66865">
                  <a:moveTo>
                    <a:pt x="30708" y="0"/>
                  </a:moveTo>
                  <a:cubicBezTo>
                    <a:pt x="49653"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6"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6" name="TextBox 25"/>
            <p:cNvSpPr txBox="1"/>
            <p:nvPr/>
          </p:nvSpPr>
          <p:spPr>
            <a:xfrm>
              <a:off x="8151041" y="6587214"/>
              <a:ext cx="35662" cy="65155"/>
            </a:xfrm>
            <a:custGeom>
              <a:avLst/>
              <a:gdLst/>
              <a:ahLst/>
              <a:cxnLst/>
              <a:rect l="l" t="t" r="r" b="b"/>
              <a:pathLst>
                <a:path w="35662" h="65155">
                  <a:moveTo>
                    <a:pt x="35662" y="23"/>
                  </a:moveTo>
                  <a:lnTo>
                    <a:pt x="35662" y="10301"/>
                  </a:lnTo>
                  <a:lnTo>
                    <a:pt x="34919" y="10301"/>
                  </a:lnTo>
                  <a:cubicBezTo>
                    <a:pt x="20927" y="10301"/>
                    <a:pt x="9535" y="20331"/>
                    <a:pt x="9535" y="39647"/>
                  </a:cubicBezTo>
                  <a:lnTo>
                    <a:pt x="9535" y="65155"/>
                  </a:lnTo>
                  <a:lnTo>
                    <a:pt x="0" y="65155"/>
                  </a:lnTo>
                  <a:lnTo>
                    <a:pt x="0" y="1138"/>
                  </a:lnTo>
                  <a:lnTo>
                    <a:pt x="9535" y="1138"/>
                  </a:lnTo>
                  <a:lnTo>
                    <a:pt x="9535" y="17854"/>
                  </a:lnTo>
                  <a:cubicBezTo>
                    <a:pt x="14240" y="7205"/>
                    <a:pt x="23527" y="-472"/>
                    <a:pt x="35662" y="23"/>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7" name="TextBox 26"/>
            <p:cNvSpPr txBox="1"/>
            <p:nvPr/>
          </p:nvSpPr>
          <p:spPr>
            <a:xfrm>
              <a:off x="8693454" y="6587214"/>
              <a:ext cx="35662" cy="65155"/>
            </a:xfrm>
            <a:custGeom>
              <a:avLst/>
              <a:gdLst/>
              <a:ahLst/>
              <a:cxnLst/>
              <a:rect l="l" t="t" r="r" b="b"/>
              <a:pathLst>
                <a:path w="35662" h="65155">
                  <a:moveTo>
                    <a:pt x="35662" y="23"/>
                  </a:moveTo>
                  <a:lnTo>
                    <a:pt x="35662" y="10301"/>
                  </a:lnTo>
                  <a:lnTo>
                    <a:pt x="34919" y="10301"/>
                  </a:lnTo>
                  <a:cubicBezTo>
                    <a:pt x="20926" y="10301"/>
                    <a:pt x="9535" y="20331"/>
                    <a:pt x="9535" y="39647"/>
                  </a:cubicBezTo>
                  <a:lnTo>
                    <a:pt x="9535" y="65155"/>
                  </a:lnTo>
                  <a:lnTo>
                    <a:pt x="0" y="65155"/>
                  </a:lnTo>
                  <a:lnTo>
                    <a:pt x="0" y="1138"/>
                  </a:lnTo>
                  <a:lnTo>
                    <a:pt x="9535" y="1138"/>
                  </a:lnTo>
                  <a:lnTo>
                    <a:pt x="9535" y="17854"/>
                  </a:lnTo>
                  <a:cubicBezTo>
                    <a:pt x="14240" y="7205"/>
                    <a:pt x="23527" y="-472"/>
                    <a:pt x="35662" y="23"/>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8" name="TextBox 27"/>
            <p:cNvSpPr txBox="1"/>
            <p:nvPr/>
          </p:nvSpPr>
          <p:spPr>
            <a:xfrm>
              <a:off x="7602416" y="6588352"/>
              <a:ext cx="64018" cy="64513"/>
            </a:xfrm>
            <a:custGeom>
              <a:avLst/>
              <a:gdLst/>
              <a:ahLst/>
              <a:cxnLst/>
              <a:rect l="l" t="t" r="r" b="b"/>
              <a:pathLst>
                <a:path w="64018" h="64513">
                  <a:moveTo>
                    <a:pt x="0" y="0"/>
                  </a:moveTo>
                  <a:lnTo>
                    <a:pt x="10525" y="0"/>
                  </a:lnTo>
                  <a:lnTo>
                    <a:pt x="32071" y="53121"/>
                  </a:lnTo>
                  <a:lnTo>
                    <a:pt x="53740" y="0"/>
                  </a:lnTo>
                  <a:lnTo>
                    <a:pt x="64018" y="0"/>
                  </a:lnTo>
                  <a:lnTo>
                    <a:pt x="36157" y="64513"/>
                  </a:lnTo>
                  <a:lnTo>
                    <a:pt x="27737" y="64513"/>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grpSp>
      <p:sp>
        <p:nvSpPr>
          <p:cNvPr id="29" name="Rectangle 28"/>
          <p:cNvSpPr/>
          <p:nvPr/>
        </p:nvSpPr>
        <p:spPr>
          <a:xfrm>
            <a:off x="0" y="0"/>
            <a:ext cx="9144000" cy="4114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0" name="Rectangle 29"/>
          <p:cNvSpPr/>
          <p:nvPr/>
        </p:nvSpPr>
        <p:spPr>
          <a:xfrm>
            <a:off x="0" y="3429000"/>
            <a:ext cx="7086600" cy="3429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1" name="Rectangle 30"/>
          <p:cNvSpPr/>
          <p:nvPr/>
        </p:nvSpPr>
        <p:spPr>
          <a:xfrm>
            <a:off x="7086600" y="3429000"/>
            <a:ext cx="2057400" cy="342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32" name="Picture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620" y="555259"/>
            <a:ext cx="2907371" cy="726843"/>
          </a:xfrm>
          <a:prstGeom prst="rect">
            <a:avLst/>
          </a:prstGeom>
        </p:spPr>
      </p:pic>
      <p:grpSp>
        <p:nvGrpSpPr>
          <p:cNvPr id="33" name="Group 32"/>
          <p:cNvGrpSpPr/>
          <p:nvPr/>
        </p:nvGrpSpPr>
        <p:grpSpPr>
          <a:xfrm>
            <a:off x="7534142" y="6561977"/>
            <a:ext cx="1194975" cy="110452"/>
            <a:chOff x="7534141" y="6561977"/>
            <a:chExt cx="1194975" cy="110452"/>
          </a:xfrm>
        </p:grpSpPr>
        <p:sp>
          <p:nvSpPr>
            <p:cNvPr id="34" name="TextBox 33"/>
            <p:cNvSpPr txBox="1"/>
            <p:nvPr/>
          </p:nvSpPr>
          <p:spPr>
            <a:xfrm>
              <a:off x="8556417" y="6561977"/>
              <a:ext cx="55969" cy="90392"/>
            </a:xfrm>
            <a:custGeom>
              <a:avLst/>
              <a:gdLst/>
              <a:ahLst/>
              <a:cxnLst/>
              <a:rect l="l" t="t" r="r" b="b"/>
              <a:pathLst>
                <a:path w="55969" h="90392">
                  <a:moveTo>
                    <a:pt x="0" y="0"/>
                  </a:moveTo>
                  <a:lnTo>
                    <a:pt x="9534" y="0"/>
                  </a:lnTo>
                  <a:lnTo>
                    <a:pt x="9534" y="37519"/>
                  </a:lnTo>
                  <a:cubicBezTo>
                    <a:pt x="13744" y="30585"/>
                    <a:pt x="20431" y="25013"/>
                    <a:pt x="31452" y="25013"/>
                  </a:cubicBezTo>
                  <a:cubicBezTo>
                    <a:pt x="46930" y="25013"/>
                    <a:pt x="55969" y="35414"/>
                    <a:pt x="55969" y="50644"/>
                  </a:cubicBezTo>
                  <a:lnTo>
                    <a:pt x="55969" y="90392"/>
                  </a:lnTo>
                  <a:lnTo>
                    <a:pt x="46434" y="90392"/>
                  </a:lnTo>
                  <a:lnTo>
                    <a:pt x="46434" y="52997"/>
                  </a:lnTo>
                  <a:cubicBezTo>
                    <a:pt x="46434" y="41110"/>
                    <a:pt x="39995" y="33680"/>
                    <a:pt x="28727" y="33680"/>
                  </a:cubicBezTo>
                  <a:cubicBezTo>
                    <a:pt x="17707" y="33680"/>
                    <a:pt x="9534" y="41729"/>
                    <a:pt x="9534" y="53740"/>
                  </a:cubicBezTo>
                  <a:lnTo>
                    <a:pt x="9534" y="90392"/>
                  </a:lnTo>
                  <a:lnTo>
                    <a:pt x="0" y="90392"/>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35" name="TextBox 34"/>
            <p:cNvSpPr txBox="1"/>
            <p:nvPr/>
          </p:nvSpPr>
          <p:spPr>
            <a:xfrm>
              <a:off x="7534141" y="6565692"/>
              <a:ext cx="63274" cy="86677"/>
            </a:xfrm>
            <a:custGeom>
              <a:avLst/>
              <a:gdLst/>
              <a:ahLst/>
              <a:cxnLst/>
              <a:rect l="l" t="t" r="r" b="b"/>
              <a:pathLst>
                <a:path w="63274" h="86677">
                  <a:moveTo>
                    <a:pt x="0" y="0"/>
                  </a:moveTo>
                  <a:lnTo>
                    <a:pt x="62655" y="0"/>
                  </a:lnTo>
                  <a:lnTo>
                    <a:pt x="62655" y="8915"/>
                  </a:lnTo>
                  <a:lnTo>
                    <a:pt x="9782" y="8915"/>
                  </a:lnTo>
                  <a:lnTo>
                    <a:pt x="9782" y="38509"/>
                  </a:lnTo>
                  <a:lnTo>
                    <a:pt x="57083" y="38509"/>
                  </a:lnTo>
                  <a:lnTo>
                    <a:pt x="57083" y="47425"/>
                  </a:lnTo>
                  <a:lnTo>
                    <a:pt x="9782" y="47425"/>
                  </a:lnTo>
                  <a:lnTo>
                    <a:pt x="9782" y="77762"/>
                  </a:lnTo>
                  <a:lnTo>
                    <a:pt x="63274" y="77762"/>
                  </a:lnTo>
                  <a:lnTo>
                    <a:pt x="63274" y="86677"/>
                  </a:lnTo>
                  <a:lnTo>
                    <a:pt x="0" y="86677"/>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36" name="TextBox 35"/>
            <p:cNvSpPr txBox="1"/>
            <p:nvPr/>
          </p:nvSpPr>
          <p:spPr>
            <a:xfrm>
              <a:off x="7848466" y="6565692"/>
              <a:ext cx="69961" cy="86677"/>
            </a:xfrm>
            <a:custGeom>
              <a:avLst/>
              <a:gdLst/>
              <a:ahLst/>
              <a:cxnLst/>
              <a:rect l="l" t="t" r="r" b="b"/>
              <a:pathLst>
                <a:path w="69961" h="86677">
                  <a:moveTo>
                    <a:pt x="0" y="0"/>
                  </a:moveTo>
                  <a:lnTo>
                    <a:pt x="36900" y="0"/>
                  </a:lnTo>
                  <a:cubicBezTo>
                    <a:pt x="46806" y="0"/>
                    <a:pt x="54607" y="2848"/>
                    <a:pt x="59560" y="7677"/>
                  </a:cubicBezTo>
                  <a:cubicBezTo>
                    <a:pt x="63151" y="11392"/>
                    <a:pt x="65132" y="15973"/>
                    <a:pt x="65132" y="21545"/>
                  </a:cubicBezTo>
                  <a:lnTo>
                    <a:pt x="65132" y="21793"/>
                  </a:lnTo>
                  <a:cubicBezTo>
                    <a:pt x="65132" y="33061"/>
                    <a:pt x="58198" y="38881"/>
                    <a:pt x="51387" y="41853"/>
                  </a:cubicBezTo>
                  <a:cubicBezTo>
                    <a:pt x="61665" y="44948"/>
                    <a:pt x="69961" y="50892"/>
                    <a:pt x="69961" y="62779"/>
                  </a:cubicBezTo>
                  <a:lnTo>
                    <a:pt x="69961" y="63027"/>
                  </a:lnTo>
                  <a:cubicBezTo>
                    <a:pt x="69961" y="77886"/>
                    <a:pt x="57455" y="86677"/>
                    <a:pt x="38510" y="86677"/>
                  </a:cubicBezTo>
                  <a:lnTo>
                    <a:pt x="0" y="86677"/>
                  </a:lnTo>
                  <a:lnTo>
                    <a:pt x="0" y="0"/>
                  </a:lnTo>
                  <a:close/>
                  <a:moveTo>
                    <a:pt x="9658" y="8791"/>
                  </a:moveTo>
                  <a:lnTo>
                    <a:pt x="9658" y="38633"/>
                  </a:lnTo>
                  <a:lnTo>
                    <a:pt x="35290" y="38633"/>
                  </a:lnTo>
                  <a:cubicBezTo>
                    <a:pt x="47053" y="38633"/>
                    <a:pt x="55226" y="33309"/>
                    <a:pt x="55226" y="23155"/>
                  </a:cubicBezTo>
                  <a:lnTo>
                    <a:pt x="55226" y="22907"/>
                  </a:lnTo>
                  <a:cubicBezTo>
                    <a:pt x="55226" y="14363"/>
                    <a:pt x="48415" y="8791"/>
                    <a:pt x="36033" y="8791"/>
                  </a:cubicBezTo>
                  <a:lnTo>
                    <a:pt x="9658" y="8791"/>
                  </a:lnTo>
                  <a:close/>
                  <a:moveTo>
                    <a:pt x="9658" y="47301"/>
                  </a:moveTo>
                  <a:lnTo>
                    <a:pt x="9658" y="77886"/>
                  </a:lnTo>
                  <a:lnTo>
                    <a:pt x="38757" y="77886"/>
                  </a:lnTo>
                  <a:cubicBezTo>
                    <a:pt x="51883" y="77886"/>
                    <a:pt x="60055" y="72066"/>
                    <a:pt x="60055" y="62408"/>
                  </a:cubicBezTo>
                  <a:lnTo>
                    <a:pt x="60055" y="62160"/>
                  </a:lnTo>
                  <a:cubicBezTo>
                    <a:pt x="60055" y="52749"/>
                    <a:pt x="52130" y="47301"/>
                    <a:pt x="37024" y="47301"/>
                  </a:cubicBezTo>
                  <a:lnTo>
                    <a:pt x="9658" y="47301"/>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37" name="TextBox 36"/>
            <p:cNvSpPr txBox="1"/>
            <p:nvPr/>
          </p:nvSpPr>
          <p:spPr>
            <a:xfrm>
              <a:off x="8230649" y="6565692"/>
              <a:ext cx="68103" cy="86677"/>
            </a:xfrm>
            <a:custGeom>
              <a:avLst/>
              <a:gdLst/>
              <a:ahLst/>
              <a:cxnLst/>
              <a:rect l="l" t="t" r="r" b="b"/>
              <a:pathLst>
                <a:path w="68103" h="86677">
                  <a:moveTo>
                    <a:pt x="0" y="0"/>
                  </a:moveTo>
                  <a:lnTo>
                    <a:pt x="68103" y="0"/>
                  </a:lnTo>
                  <a:lnTo>
                    <a:pt x="68103" y="9039"/>
                  </a:lnTo>
                  <a:lnTo>
                    <a:pt x="39005" y="9039"/>
                  </a:lnTo>
                  <a:lnTo>
                    <a:pt x="39005" y="86677"/>
                  </a:lnTo>
                  <a:lnTo>
                    <a:pt x="29099" y="86677"/>
                  </a:lnTo>
                  <a:lnTo>
                    <a:pt x="29099" y="9039"/>
                  </a:lnTo>
                  <a:lnTo>
                    <a:pt x="0" y="9039"/>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38" name="TextBox 37"/>
            <p:cNvSpPr txBox="1"/>
            <p:nvPr/>
          </p:nvSpPr>
          <p:spPr>
            <a:xfrm>
              <a:off x="7995220" y="6569035"/>
              <a:ext cx="76857" cy="84449"/>
            </a:xfrm>
            <a:custGeom>
              <a:avLst/>
              <a:gdLst/>
              <a:ahLst/>
              <a:cxnLst/>
              <a:rect l="l" t="t" r="r" b="b"/>
              <a:pathLst>
                <a:path w="76857" h="84449">
                  <a:moveTo>
                    <a:pt x="8915" y="0"/>
                  </a:moveTo>
                  <a:lnTo>
                    <a:pt x="18450" y="0"/>
                  </a:lnTo>
                  <a:lnTo>
                    <a:pt x="18450" y="19317"/>
                  </a:lnTo>
                  <a:lnTo>
                    <a:pt x="38100" y="19317"/>
                  </a:lnTo>
                  <a:lnTo>
                    <a:pt x="38757" y="19317"/>
                  </a:lnTo>
                  <a:lnTo>
                    <a:pt x="47015" y="19317"/>
                  </a:lnTo>
                  <a:lnTo>
                    <a:pt x="47015" y="0"/>
                  </a:lnTo>
                  <a:lnTo>
                    <a:pt x="56550" y="0"/>
                  </a:lnTo>
                  <a:lnTo>
                    <a:pt x="56550" y="19317"/>
                  </a:lnTo>
                  <a:lnTo>
                    <a:pt x="76857" y="19317"/>
                  </a:lnTo>
                  <a:lnTo>
                    <a:pt x="76857" y="27737"/>
                  </a:lnTo>
                  <a:lnTo>
                    <a:pt x="56550" y="27737"/>
                  </a:lnTo>
                  <a:lnTo>
                    <a:pt x="56550" y="65132"/>
                  </a:lnTo>
                  <a:cubicBezTo>
                    <a:pt x="56550" y="72933"/>
                    <a:pt x="60884" y="75781"/>
                    <a:pt x="67323" y="75781"/>
                  </a:cubicBezTo>
                  <a:cubicBezTo>
                    <a:pt x="70542" y="75781"/>
                    <a:pt x="73266" y="75162"/>
                    <a:pt x="76610" y="73552"/>
                  </a:cubicBezTo>
                  <a:lnTo>
                    <a:pt x="76610" y="81725"/>
                  </a:lnTo>
                  <a:cubicBezTo>
                    <a:pt x="73266" y="83458"/>
                    <a:pt x="69675" y="84449"/>
                    <a:pt x="65094" y="84449"/>
                  </a:cubicBezTo>
                  <a:cubicBezTo>
                    <a:pt x="54816" y="84449"/>
                    <a:pt x="47015" y="79372"/>
                    <a:pt x="47015" y="66370"/>
                  </a:cubicBezTo>
                  <a:lnTo>
                    <a:pt x="47015" y="27737"/>
                  </a:lnTo>
                  <a:lnTo>
                    <a:pt x="38757" y="27737"/>
                  </a:lnTo>
                  <a:lnTo>
                    <a:pt x="38100" y="27737"/>
                  </a:lnTo>
                  <a:lnTo>
                    <a:pt x="18450" y="27737"/>
                  </a:lnTo>
                  <a:lnTo>
                    <a:pt x="18450" y="65132"/>
                  </a:lnTo>
                  <a:cubicBezTo>
                    <a:pt x="18450" y="72933"/>
                    <a:pt x="22784" y="75781"/>
                    <a:pt x="29223" y="75781"/>
                  </a:cubicBezTo>
                  <a:cubicBezTo>
                    <a:pt x="32442" y="75781"/>
                    <a:pt x="35166" y="75162"/>
                    <a:pt x="38510" y="73552"/>
                  </a:cubicBezTo>
                  <a:lnTo>
                    <a:pt x="38510" y="81725"/>
                  </a:lnTo>
                  <a:cubicBezTo>
                    <a:pt x="35166" y="83458"/>
                    <a:pt x="31575" y="84449"/>
                    <a:pt x="26994" y="84449"/>
                  </a:cubicBezTo>
                  <a:cubicBezTo>
                    <a:pt x="16716" y="84449"/>
                    <a:pt x="8915" y="79372"/>
                    <a:pt x="8915" y="66370"/>
                  </a:cubicBezTo>
                  <a:lnTo>
                    <a:pt x="8915" y="27737"/>
                  </a:lnTo>
                  <a:lnTo>
                    <a:pt x="0" y="27737"/>
                  </a:lnTo>
                  <a:lnTo>
                    <a:pt x="0" y="19317"/>
                  </a:lnTo>
                  <a:lnTo>
                    <a:pt x="8915" y="19317"/>
                  </a:lnTo>
                  <a:lnTo>
                    <a:pt x="8915"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39" name="TextBox 38"/>
            <p:cNvSpPr txBox="1"/>
            <p:nvPr/>
          </p:nvSpPr>
          <p:spPr>
            <a:xfrm>
              <a:off x="8512745" y="6569035"/>
              <a:ext cx="38757" cy="84449"/>
            </a:xfrm>
            <a:custGeom>
              <a:avLst/>
              <a:gdLst/>
              <a:ahLst/>
              <a:cxnLst/>
              <a:rect l="l" t="t" r="r" b="b"/>
              <a:pathLst>
                <a:path w="38757" h="84449">
                  <a:moveTo>
                    <a:pt x="8915" y="0"/>
                  </a:moveTo>
                  <a:lnTo>
                    <a:pt x="18450" y="0"/>
                  </a:lnTo>
                  <a:lnTo>
                    <a:pt x="18450" y="19317"/>
                  </a:lnTo>
                  <a:lnTo>
                    <a:pt x="38757" y="19317"/>
                  </a:lnTo>
                  <a:lnTo>
                    <a:pt x="38757" y="27737"/>
                  </a:lnTo>
                  <a:lnTo>
                    <a:pt x="18450" y="27737"/>
                  </a:lnTo>
                  <a:lnTo>
                    <a:pt x="18450" y="65132"/>
                  </a:lnTo>
                  <a:cubicBezTo>
                    <a:pt x="18450" y="72933"/>
                    <a:pt x="22784" y="75781"/>
                    <a:pt x="29222" y="75781"/>
                  </a:cubicBezTo>
                  <a:cubicBezTo>
                    <a:pt x="32442" y="75781"/>
                    <a:pt x="35166" y="75162"/>
                    <a:pt x="38509" y="73552"/>
                  </a:cubicBezTo>
                  <a:lnTo>
                    <a:pt x="38509" y="81725"/>
                  </a:lnTo>
                  <a:cubicBezTo>
                    <a:pt x="35166" y="83458"/>
                    <a:pt x="31575" y="84449"/>
                    <a:pt x="26994" y="84449"/>
                  </a:cubicBezTo>
                  <a:cubicBezTo>
                    <a:pt x="16716" y="84449"/>
                    <a:pt x="8915" y="79372"/>
                    <a:pt x="8915" y="66370"/>
                  </a:cubicBezTo>
                  <a:lnTo>
                    <a:pt x="8915" y="27737"/>
                  </a:lnTo>
                  <a:lnTo>
                    <a:pt x="0" y="27737"/>
                  </a:lnTo>
                  <a:lnTo>
                    <a:pt x="0" y="19317"/>
                  </a:lnTo>
                  <a:lnTo>
                    <a:pt x="8915" y="19317"/>
                  </a:lnTo>
                  <a:lnTo>
                    <a:pt x="8915"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0" name="TextBox 39"/>
            <p:cNvSpPr txBox="1"/>
            <p:nvPr/>
          </p:nvSpPr>
          <p:spPr>
            <a:xfrm>
              <a:off x="7671444"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2" y="66865"/>
                    <a:pt x="31947" y="66865"/>
                  </a:cubicBezTo>
                  <a:cubicBezTo>
                    <a:pt x="14364" y="66865"/>
                    <a:pt x="0" y="53368"/>
                    <a:pt x="0" y="33556"/>
                  </a:cubicBezTo>
                  <a:lnTo>
                    <a:pt x="0" y="33309"/>
                  </a:lnTo>
                  <a:cubicBezTo>
                    <a:pt x="0" y="14859"/>
                    <a:pt x="13001" y="0"/>
                    <a:pt x="30708" y="0"/>
                  </a:cubicBezTo>
                  <a:close/>
                  <a:moveTo>
                    <a:pt x="30461" y="8048"/>
                  </a:moveTo>
                  <a:cubicBezTo>
                    <a:pt x="19317"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1" name="TextBox 40"/>
            <p:cNvSpPr txBox="1"/>
            <p:nvPr/>
          </p:nvSpPr>
          <p:spPr>
            <a:xfrm>
              <a:off x="7742081" y="6586990"/>
              <a:ext cx="55969" cy="65379"/>
            </a:xfrm>
            <a:custGeom>
              <a:avLst/>
              <a:gdLst/>
              <a:ahLst/>
              <a:cxnLst/>
              <a:rect l="l" t="t" r="r" b="b"/>
              <a:pathLst>
                <a:path w="55969" h="65379">
                  <a:moveTo>
                    <a:pt x="31452" y="0"/>
                  </a:moveTo>
                  <a:cubicBezTo>
                    <a:pt x="46930" y="0"/>
                    <a:pt x="55969" y="10401"/>
                    <a:pt x="55969" y="25631"/>
                  </a:cubicBezTo>
                  <a:lnTo>
                    <a:pt x="55969" y="65379"/>
                  </a:lnTo>
                  <a:lnTo>
                    <a:pt x="46435" y="65379"/>
                  </a:lnTo>
                  <a:lnTo>
                    <a:pt x="46435" y="27984"/>
                  </a:lnTo>
                  <a:cubicBezTo>
                    <a:pt x="46435" y="16097"/>
                    <a:pt x="39996" y="8667"/>
                    <a:pt x="28728" y="8667"/>
                  </a:cubicBezTo>
                  <a:cubicBezTo>
                    <a:pt x="17707" y="8667"/>
                    <a:pt x="9535" y="16716"/>
                    <a:pt x="9535" y="28727"/>
                  </a:cubicBezTo>
                  <a:lnTo>
                    <a:pt x="9535" y="65379"/>
                  </a:lnTo>
                  <a:lnTo>
                    <a:pt x="0" y="65379"/>
                  </a:lnTo>
                  <a:lnTo>
                    <a:pt x="0" y="1362"/>
                  </a:lnTo>
                  <a:lnTo>
                    <a:pt x="9535" y="1362"/>
                  </a:lnTo>
                  <a:lnTo>
                    <a:pt x="9535" y="12506"/>
                  </a:lnTo>
                  <a:cubicBezTo>
                    <a:pt x="13745" y="5572"/>
                    <a:pt x="20431" y="0"/>
                    <a:pt x="31452"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2" name="TextBox 41"/>
            <p:cNvSpPr txBox="1"/>
            <p:nvPr/>
          </p:nvSpPr>
          <p:spPr>
            <a:xfrm>
              <a:off x="7926468"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7"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3" name="TextBox 42"/>
            <p:cNvSpPr txBox="1"/>
            <p:nvPr/>
          </p:nvSpPr>
          <p:spPr>
            <a:xfrm>
              <a:off x="8080404"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7" y="66865"/>
                  </a:cubicBezTo>
                  <a:cubicBezTo>
                    <a:pt x="14364"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4" name="TextBox 43"/>
            <p:cNvSpPr txBox="1"/>
            <p:nvPr/>
          </p:nvSpPr>
          <p:spPr>
            <a:xfrm>
              <a:off x="8290569" y="6586990"/>
              <a:ext cx="66741" cy="66865"/>
            </a:xfrm>
            <a:custGeom>
              <a:avLst/>
              <a:gdLst/>
              <a:ahLst/>
              <a:cxnLst/>
              <a:rect l="l" t="t" r="r" b="b"/>
              <a:pathLst>
                <a:path w="66741" h="66865">
                  <a:moveTo>
                    <a:pt x="33432" y="0"/>
                  </a:moveTo>
                  <a:cubicBezTo>
                    <a:pt x="52625" y="0"/>
                    <a:pt x="66741" y="15106"/>
                    <a:pt x="66741" y="33185"/>
                  </a:cubicBezTo>
                  <a:lnTo>
                    <a:pt x="66741" y="33432"/>
                  </a:lnTo>
                  <a:cubicBezTo>
                    <a:pt x="66741" y="51511"/>
                    <a:pt x="52502" y="66865"/>
                    <a:pt x="33185" y="66865"/>
                  </a:cubicBezTo>
                  <a:cubicBezTo>
                    <a:pt x="13992" y="66865"/>
                    <a:pt x="0" y="51759"/>
                    <a:pt x="0" y="33680"/>
                  </a:cubicBezTo>
                  <a:lnTo>
                    <a:pt x="0" y="33432"/>
                  </a:lnTo>
                  <a:cubicBezTo>
                    <a:pt x="0" y="15354"/>
                    <a:pt x="14116" y="0"/>
                    <a:pt x="33432" y="0"/>
                  </a:cubicBezTo>
                  <a:close/>
                  <a:moveTo>
                    <a:pt x="33185" y="8420"/>
                  </a:moveTo>
                  <a:cubicBezTo>
                    <a:pt x="19316" y="8420"/>
                    <a:pt x="9782" y="19688"/>
                    <a:pt x="9782" y="33185"/>
                  </a:cubicBezTo>
                  <a:lnTo>
                    <a:pt x="9782" y="33432"/>
                  </a:lnTo>
                  <a:cubicBezTo>
                    <a:pt x="9782" y="47177"/>
                    <a:pt x="19936" y="58321"/>
                    <a:pt x="33432" y="58321"/>
                  </a:cubicBezTo>
                  <a:cubicBezTo>
                    <a:pt x="47301" y="58321"/>
                    <a:pt x="56959" y="47177"/>
                    <a:pt x="56959" y="33680"/>
                  </a:cubicBezTo>
                  <a:lnTo>
                    <a:pt x="56959" y="33432"/>
                  </a:lnTo>
                  <a:cubicBezTo>
                    <a:pt x="56959" y="19688"/>
                    <a:pt x="46682" y="8420"/>
                    <a:pt x="33185" y="842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5" name="TextBox 44"/>
            <p:cNvSpPr txBox="1"/>
            <p:nvPr/>
          </p:nvSpPr>
          <p:spPr>
            <a:xfrm>
              <a:off x="8368552" y="6586990"/>
              <a:ext cx="64637" cy="85439"/>
            </a:xfrm>
            <a:custGeom>
              <a:avLst/>
              <a:gdLst/>
              <a:ahLst/>
              <a:cxnLst/>
              <a:rect l="l" t="t" r="r" b="b"/>
              <a:pathLst>
                <a:path w="64637" h="85439">
                  <a:moveTo>
                    <a:pt x="30090" y="0"/>
                  </a:moveTo>
                  <a:cubicBezTo>
                    <a:pt x="42101" y="0"/>
                    <a:pt x="49902" y="5943"/>
                    <a:pt x="55102" y="12877"/>
                  </a:cubicBezTo>
                  <a:lnTo>
                    <a:pt x="55102" y="1362"/>
                  </a:lnTo>
                  <a:lnTo>
                    <a:pt x="64637" y="1362"/>
                  </a:lnTo>
                  <a:lnTo>
                    <a:pt x="64637" y="54235"/>
                  </a:lnTo>
                  <a:cubicBezTo>
                    <a:pt x="64637" y="64141"/>
                    <a:pt x="61665" y="71694"/>
                    <a:pt x="56464" y="76895"/>
                  </a:cubicBezTo>
                  <a:cubicBezTo>
                    <a:pt x="50768" y="82591"/>
                    <a:pt x="42225" y="85439"/>
                    <a:pt x="32071" y="85439"/>
                  </a:cubicBezTo>
                  <a:cubicBezTo>
                    <a:pt x="21422" y="85439"/>
                    <a:pt x="11516" y="82467"/>
                    <a:pt x="2972" y="76523"/>
                  </a:cubicBezTo>
                  <a:lnTo>
                    <a:pt x="7306" y="69094"/>
                  </a:lnTo>
                  <a:cubicBezTo>
                    <a:pt x="14612" y="74418"/>
                    <a:pt x="22784" y="77266"/>
                    <a:pt x="31947" y="77266"/>
                  </a:cubicBezTo>
                  <a:cubicBezTo>
                    <a:pt x="46063" y="77266"/>
                    <a:pt x="55226" y="69465"/>
                    <a:pt x="55226" y="54483"/>
                  </a:cubicBezTo>
                  <a:lnTo>
                    <a:pt x="55226" y="46929"/>
                  </a:lnTo>
                  <a:cubicBezTo>
                    <a:pt x="49654" y="54359"/>
                    <a:pt x="41853" y="60426"/>
                    <a:pt x="30090" y="60426"/>
                  </a:cubicBezTo>
                  <a:cubicBezTo>
                    <a:pt x="14736" y="60426"/>
                    <a:pt x="0" y="48911"/>
                    <a:pt x="0" y="30461"/>
                  </a:cubicBezTo>
                  <a:lnTo>
                    <a:pt x="0" y="30213"/>
                  </a:lnTo>
                  <a:cubicBezTo>
                    <a:pt x="0" y="11515"/>
                    <a:pt x="14859" y="0"/>
                    <a:pt x="30090" y="0"/>
                  </a:cubicBezTo>
                  <a:close/>
                  <a:moveTo>
                    <a:pt x="31947" y="8420"/>
                  </a:moveTo>
                  <a:cubicBezTo>
                    <a:pt x="19812" y="8420"/>
                    <a:pt x="9783" y="16840"/>
                    <a:pt x="9783" y="29965"/>
                  </a:cubicBezTo>
                  <a:lnTo>
                    <a:pt x="9783" y="30213"/>
                  </a:lnTo>
                  <a:cubicBezTo>
                    <a:pt x="9783" y="43091"/>
                    <a:pt x="20060" y="52006"/>
                    <a:pt x="31947" y="52006"/>
                  </a:cubicBezTo>
                  <a:cubicBezTo>
                    <a:pt x="44082" y="52006"/>
                    <a:pt x="55474" y="43215"/>
                    <a:pt x="55474" y="30337"/>
                  </a:cubicBezTo>
                  <a:lnTo>
                    <a:pt x="55474" y="30089"/>
                  </a:lnTo>
                  <a:cubicBezTo>
                    <a:pt x="55474" y="16964"/>
                    <a:pt x="44082" y="8420"/>
                    <a:pt x="31947" y="842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6" name="TextBox 45"/>
            <p:cNvSpPr txBox="1"/>
            <p:nvPr/>
          </p:nvSpPr>
          <p:spPr>
            <a:xfrm>
              <a:off x="8444505" y="6586990"/>
              <a:ext cx="60550" cy="66865"/>
            </a:xfrm>
            <a:custGeom>
              <a:avLst/>
              <a:gdLst/>
              <a:ahLst/>
              <a:cxnLst/>
              <a:rect l="l" t="t" r="r" b="b"/>
              <a:pathLst>
                <a:path w="60550" h="66865">
                  <a:moveTo>
                    <a:pt x="30708" y="0"/>
                  </a:moveTo>
                  <a:cubicBezTo>
                    <a:pt x="49653"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7" y="49530"/>
                  </a:cubicBezTo>
                  <a:lnTo>
                    <a:pt x="58321" y="54854"/>
                  </a:lnTo>
                  <a:cubicBezTo>
                    <a:pt x="51882" y="62036"/>
                    <a:pt x="44081" y="66865"/>
                    <a:pt x="31946"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4"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7" name="TextBox 46"/>
            <p:cNvSpPr txBox="1"/>
            <p:nvPr/>
          </p:nvSpPr>
          <p:spPr>
            <a:xfrm>
              <a:off x="8622817" y="6586990"/>
              <a:ext cx="60550" cy="66865"/>
            </a:xfrm>
            <a:custGeom>
              <a:avLst/>
              <a:gdLst/>
              <a:ahLst/>
              <a:cxnLst/>
              <a:rect l="l" t="t" r="r" b="b"/>
              <a:pathLst>
                <a:path w="60550" h="66865">
                  <a:moveTo>
                    <a:pt x="30708" y="0"/>
                  </a:moveTo>
                  <a:cubicBezTo>
                    <a:pt x="49653"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6"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8" name="TextBox 47"/>
            <p:cNvSpPr txBox="1"/>
            <p:nvPr/>
          </p:nvSpPr>
          <p:spPr>
            <a:xfrm>
              <a:off x="8151041" y="6587214"/>
              <a:ext cx="35662" cy="65155"/>
            </a:xfrm>
            <a:custGeom>
              <a:avLst/>
              <a:gdLst/>
              <a:ahLst/>
              <a:cxnLst/>
              <a:rect l="l" t="t" r="r" b="b"/>
              <a:pathLst>
                <a:path w="35662" h="65155">
                  <a:moveTo>
                    <a:pt x="35662" y="23"/>
                  </a:moveTo>
                  <a:lnTo>
                    <a:pt x="35662" y="10301"/>
                  </a:lnTo>
                  <a:lnTo>
                    <a:pt x="34919" y="10301"/>
                  </a:lnTo>
                  <a:cubicBezTo>
                    <a:pt x="20927" y="10301"/>
                    <a:pt x="9535" y="20331"/>
                    <a:pt x="9535" y="39647"/>
                  </a:cubicBezTo>
                  <a:lnTo>
                    <a:pt x="9535" y="65155"/>
                  </a:lnTo>
                  <a:lnTo>
                    <a:pt x="0" y="65155"/>
                  </a:lnTo>
                  <a:lnTo>
                    <a:pt x="0" y="1138"/>
                  </a:lnTo>
                  <a:lnTo>
                    <a:pt x="9535" y="1138"/>
                  </a:lnTo>
                  <a:lnTo>
                    <a:pt x="9535" y="17854"/>
                  </a:lnTo>
                  <a:cubicBezTo>
                    <a:pt x="14240" y="7205"/>
                    <a:pt x="23527" y="-472"/>
                    <a:pt x="35662" y="23"/>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9" name="TextBox 48"/>
            <p:cNvSpPr txBox="1"/>
            <p:nvPr/>
          </p:nvSpPr>
          <p:spPr>
            <a:xfrm>
              <a:off x="8693454" y="6587214"/>
              <a:ext cx="35662" cy="65155"/>
            </a:xfrm>
            <a:custGeom>
              <a:avLst/>
              <a:gdLst/>
              <a:ahLst/>
              <a:cxnLst/>
              <a:rect l="l" t="t" r="r" b="b"/>
              <a:pathLst>
                <a:path w="35662" h="65155">
                  <a:moveTo>
                    <a:pt x="35662" y="23"/>
                  </a:moveTo>
                  <a:lnTo>
                    <a:pt x="35662" y="10301"/>
                  </a:lnTo>
                  <a:lnTo>
                    <a:pt x="34919" y="10301"/>
                  </a:lnTo>
                  <a:cubicBezTo>
                    <a:pt x="20926" y="10301"/>
                    <a:pt x="9535" y="20331"/>
                    <a:pt x="9535" y="39647"/>
                  </a:cubicBezTo>
                  <a:lnTo>
                    <a:pt x="9535" y="65155"/>
                  </a:lnTo>
                  <a:lnTo>
                    <a:pt x="0" y="65155"/>
                  </a:lnTo>
                  <a:lnTo>
                    <a:pt x="0" y="1138"/>
                  </a:lnTo>
                  <a:lnTo>
                    <a:pt x="9535" y="1138"/>
                  </a:lnTo>
                  <a:lnTo>
                    <a:pt x="9535" y="17854"/>
                  </a:lnTo>
                  <a:cubicBezTo>
                    <a:pt x="14240" y="7205"/>
                    <a:pt x="23527" y="-472"/>
                    <a:pt x="35662" y="23"/>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50" name="TextBox 49"/>
            <p:cNvSpPr txBox="1"/>
            <p:nvPr/>
          </p:nvSpPr>
          <p:spPr>
            <a:xfrm>
              <a:off x="7602416" y="6588352"/>
              <a:ext cx="64018" cy="64513"/>
            </a:xfrm>
            <a:custGeom>
              <a:avLst/>
              <a:gdLst/>
              <a:ahLst/>
              <a:cxnLst/>
              <a:rect l="l" t="t" r="r" b="b"/>
              <a:pathLst>
                <a:path w="64018" h="64513">
                  <a:moveTo>
                    <a:pt x="0" y="0"/>
                  </a:moveTo>
                  <a:lnTo>
                    <a:pt x="10525" y="0"/>
                  </a:lnTo>
                  <a:lnTo>
                    <a:pt x="32071" y="53121"/>
                  </a:lnTo>
                  <a:lnTo>
                    <a:pt x="53740" y="0"/>
                  </a:lnTo>
                  <a:lnTo>
                    <a:pt x="64018" y="0"/>
                  </a:lnTo>
                  <a:lnTo>
                    <a:pt x="36157" y="64513"/>
                  </a:lnTo>
                  <a:lnTo>
                    <a:pt x="27737" y="64513"/>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grpSp>
      <p:sp>
        <p:nvSpPr>
          <p:cNvPr id="51" name="Rectangle 50"/>
          <p:cNvSpPr/>
          <p:nvPr/>
        </p:nvSpPr>
        <p:spPr>
          <a:xfrm>
            <a:off x="0" y="0"/>
            <a:ext cx="9144000" cy="4114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2" name="Rectangle 51"/>
          <p:cNvSpPr/>
          <p:nvPr/>
        </p:nvSpPr>
        <p:spPr>
          <a:xfrm>
            <a:off x="0" y="3429000"/>
            <a:ext cx="7086600" cy="3429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3" name="Rectangle 52"/>
          <p:cNvSpPr/>
          <p:nvPr/>
        </p:nvSpPr>
        <p:spPr>
          <a:xfrm>
            <a:off x="7086600" y="3429000"/>
            <a:ext cx="2057400" cy="342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4" name="Picture 5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620" y="555259"/>
            <a:ext cx="2907371" cy="726843"/>
          </a:xfrm>
          <a:prstGeom prst="rect">
            <a:avLst/>
          </a:prstGeom>
        </p:spPr>
      </p:pic>
      <p:grpSp>
        <p:nvGrpSpPr>
          <p:cNvPr id="55" name="Group 54"/>
          <p:cNvGrpSpPr/>
          <p:nvPr/>
        </p:nvGrpSpPr>
        <p:grpSpPr>
          <a:xfrm>
            <a:off x="7534142" y="6561977"/>
            <a:ext cx="1194975" cy="110452"/>
            <a:chOff x="7534141" y="6561977"/>
            <a:chExt cx="1194975" cy="110452"/>
          </a:xfrm>
        </p:grpSpPr>
        <p:sp>
          <p:nvSpPr>
            <p:cNvPr id="56" name="TextBox 55"/>
            <p:cNvSpPr txBox="1"/>
            <p:nvPr/>
          </p:nvSpPr>
          <p:spPr>
            <a:xfrm>
              <a:off x="8556417" y="6561977"/>
              <a:ext cx="55969" cy="90392"/>
            </a:xfrm>
            <a:custGeom>
              <a:avLst/>
              <a:gdLst/>
              <a:ahLst/>
              <a:cxnLst/>
              <a:rect l="l" t="t" r="r" b="b"/>
              <a:pathLst>
                <a:path w="55969" h="90392">
                  <a:moveTo>
                    <a:pt x="0" y="0"/>
                  </a:moveTo>
                  <a:lnTo>
                    <a:pt x="9534" y="0"/>
                  </a:lnTo>
                  <a:lnTo>
                    <a:pt x="9534" y="37519"/>
                  </a:lnTo>
                  <a:cubicBezTo>
                    <a:pt x="13744" y="30585"/>
                    <a:pt x="20431" y="25013"/>
                    <a:pt x="31452" y="25013"/>
                  </a:cubicBezTo>
                  <a:cubicBezTo>
                    <a:pt x="46930" y="25013"/>
                    <a:pt x="55969" y="35414"/>
                    <a:pt x="55969" y="50644"/>
                  </a:cubicBezTo>
                  <a:lnTo>
                    <a:pt x="55969" y="90392"/>
                  </a:lnTo>
                  <a:lnTo>
                    <a:pt x="46434" y="90392"/>
                  </a:lnTo>
                  <a:lnTo>
                    <a:pt x="46434" y="52997"/>
                  </a:lnTo>
                  <a:cubicBezTo>
                    <a:pt x="46434" y="41110"/>
                    <a:pt x="39995" y="33680"/>
                    <a:pt x="28727" y="33680"/>
                  </a:cubicBezTo>
                  <a:cubicBezTo>
                    <a:pt x="17707" y="33680"/>
                    <a:pt x="9534" y="41729"/>
                    <a:pt x="9534" y="53740"/>
                  </a:cubicBezTo>
                  <a:lnTo>
                    <a:pt x="9534" y="90392"/>
                  </a:lnTo>
                  <a:lnTo>
                    <a:pt x="0" y="90392"/>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57" name="TextBox 56"/>
            <p:cNvSpPr txBox="1"/>
            <p:nvPr/>
          </p:nvSpPr>
          <p:spPr>
            <a:xfrm>
              <a:off x="7534141" y="6565692"/>
              <a:ext cx="63274" cy="86677"/>
            </a:xfrm>
            <a:custGeom>
              <a:avLst/>
              <a:gdLst/>
              <a:ahLst/>
              <a:cxnLst/>
              <a:rect l="l" t="t" r="r" b="b"/>
              <a:pathLst>
                <a:path w="63274" h="86677">
                  <a:moveTo>
                    <a:pt x="0" y="0"/>
                  </a:moveTo>
                  <a:lnTo>
                    <a:pt x="62655" y="0"/>
                  </a:lnTo>
                  <a:lnTo>
                    <a:pt x="62655" y="8915"/>
                  </a:lnTo>
                  <a:lnTo>
                    <a:pt x="9782" y="8915"/>
                  </a:lnTo>
                  <a:lnTo>
                    <a:pt x="9782" y="38509"/>
                  </a:lnTo>
                  <a:lnTo>
                    <a:pt x="57083" y="38509"/>
                  </a:lnTo>
                  <a:lnTo>
                    <a:pt x="57083" y="47425"/>
                  </a:lnTo>
                  <a:lnTo>
                    <a:pt x="9782" y="47425"/>
                  </a:lnTo>
                  <a:lnTo>
                    <a:pt x="9782" y="77762"/>
                  </a:lnTo>
                  <a:lnTo>
                    <a:pt x="63274" y="77762"/>
                  </a:lnTo>
                  <a:lnTo>
                    <a:pt x="63274" y="86677"/>
                  </a:lnTo>
                  <a:lnTo>
                    <a:pt x="0" y="86677"/>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58" name="TextBox 57"/>
            <p:cNvSpPr txBox="1"/>
            <p:nvPr/>
          </p:nvSpPr>
          <p:spPr>
            <a:xfrm>
              <a:off x="7848466" y="6565692"/>
              <a:ext cx="69961" cy="86677"/>
            </a:xfrm>
            <a:custGeom>
              <a:avLst/>
              <a:gdLst/>
              <a:ahLst/>
              <a:cxnLst/>
              <a:rect l="l" t="t" r="r" b="b"/>
              <a:pathLst>
                <a:path w="69961" h="86677">
                  <a:moveTo>
                    <a:pt x="0" y="0"/>
                  </a:moveTo>
                  <a:lnTo>
                    <a:pt x="36900" y="0"/>
                  </a:lnTo>
                  <a:cubicBezTo>
                    <a:pt x="46806" y="0"/>
                    <a:pt x="54607" y="2848"/>
                    <a:pt x="59560" y="7677"/>
                  </a:cubicBezTo>
                  <a:cubicBezTo>
                    <a:pt x="63151" y="11392"/>
                    <a:pt x="65132" y="15973"/>
                    <a:pt x="65132" y="21545"/>
                  </a:cubicBezTo>
                  <a:lnTo>
                    <a:pt x="65132" y="21793"/>
                  </a:lnTo>
                  <a:cubicBezTo>
                    <a:pt x="65132" y="33061"/>
                    <a:pt x="58198" y="38881"/>
                    <a:pt x="51387" y="41853"/>
                  </a:cubicBezTo>
                  <a:cubicBezTo>
                    <a:pt x="61665" y="44948"/>
                    <a:pt x="69961" y="50892"/>
                    <a:pt x="69961" y="62779"/>
                  </a:cubicBezTo>
                  <a:lnTo>
                    <a:pt x="69961" y="63027"/>
                  </a:lnTo>
                  <a:cubicBezTo>
                    <a:pt x="69961" y="77886"/>
                    <a:pt x="57455" y="86677"/>
                    <a:pt x="38510" y="86677"/>
                  </a:cubicBezTo>
                  <a:lnTo>
                    <a:pt x="0" y="86677"/>
                  </a:lnTo>
                  <a:lnTo>
                    <a:pt x="0" y="0"/>
                  </a:lnTo>
                  <a:close/>
                  <a:moveTo>
                    <a:pt x="9658" y="8791"/>
                  </a:moveTo>
                  <a:lnTo>
                    <a:pt x="9658" y="38633"/>
                  </a:lnTo>
                  <a:lnTo>
                    <a:pt x="35290" y="38633"/>
                  </a:lnTo>
                  <a:cubicBezTo>
                    <a:pt x="47053" y="38633"/>
                    <a:pt x="55226" y="33309"/>
                    <a:pt x="55226" y="23155"/>
                  </a:cubicBezTo>
                  <a:lnTo>
                    <a:pt x="55226" y="22907"/>
                  </a:lnTo>
                  <a:cubicBezTo>
                    <a:pt x="55226" y="14363"/>
                    <a:pt x="48415" y="8791"/>
                    <a:pt x="36033" y="8791"/>
                  </a:cubicBezTo>
                  <a:lnTo>
                    <a:pt x="9658" y="8791"/>
                  </a:lnTo>
                  <a:close/>
                  <a:moveTo>
                    <a:pt x="9658" y="47301"/>
                  </a:moveTo>
                  <a:lnTo>
                    <a:pt x="9658" y="77886"/>
                  </a:lnTo>
                  <a:lnTo>
                    <a:pt x="38757" y="77886"/>
                  </a:lnTo>
                  <a:cubicBezTo>
                    <a:pt x="51883" y="77886"/>
                    <a:pt x="60055" y="72066"/>
                    <a:pt x="60055" y="62408"/>
                  </a:cubicBezTo>
                  <a:lnTo>
                    <a:pt x="60055" y="62160"/>
                  </a:lnTo>
                  <a:cubicBezTo>
                    <a:pt x="60055" y="52749"/>
                    <a:pt x="52130" y="47301"/>
                    <a:pt x="37024" y="47301"/>
                  </a:cubicBezTo>
                  <a:lnTo>
                    <a:pt x="9658" y="47301"/>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59" name="TextBox 58"/>
            <p:cNvSpPr txBox="1"/>
            <p:nvPr/>
          </p:nvSpPr>
          <p:spPr>
            <a:xfrm>
              <a:off x="8230649" y="6565692"/>
              <a:ext cx="68103" cy="86677"/>
            </a:xfrm>
            <a:custGeom>
              <a:avLst/>
              <a:gdLst/>
              <a:ahLst/>
              <a:cxnLst/>
              <a:rect l="l" t="t" r="r" b="b"/>
              <a:pathLst>
                <a:path w="68103" h="86677">
                  <a:moveTo>
                    <a:pt x="0" y="0"/>
                  </a:moveTo>
                  <a:lnTo>
                    <a:pt x="68103" y="0"/>
                  </a:lnTo>
                  <a:lnTo>
                    <a:pt x="68103" y="9039"/>
                  </a:lnTo>
                  <a:lnTo>
                    <a:pt x="39005" y="9039"/>
                  </a:lnTo>
                  <a:lnTo>
                    <a:pt x="39005" y="86677"/>
                  </a:lnTo>
                  <a:lnTo>
                    <a:pt x="29099" y="86677"/>
                  </a:lnTo>
                  <a:lnTo>
                    <a:pt x="29099" y="9039"/>
                  </a:lnTo>
                  <a:lnTo>
                    <a:pt x="0" y="9039"/>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0" name="TextBox 59"/>
            <p:cNvSpPr txBox="1"/>
            <p:nvPr/>
          </p:nvSpPr>
          <p:spPr>
            <a:xfrm>
              <a:off x="7995220" y="6569035"/>
              <a:ext cx="76857" cy="84449"/>
            </a:xfrm>
            <a:custGeom>
              <a:avLst/>
              <a:gdLst/>
              <a:ahLst/>
              <a:cxnLst/>
              <a:rect l="l" t="t" r="r" b="b"/>
              <a:pathLst>
                <a:path w="76857" h="84449">
                  <a:moveTo>
                    <a:pt x="8915" y="0"/>
                  </a:moveTo>
                  <a:lnTo>
                    <a:pt x="18450" y="0"/>
                  </a:lnTo>
                  <a:lnTo>
                    <a:pt x="18450" y="19317"/>
                  </a:lnTo>
                  <a:lnTo>
                    <a:pt x="38100" y="19317"/>
                  </a:lnTo>
                  <a:lnTo>
                    <a:pt x="38757" y="19317"/>
                  </a:lnTo>
                  <a:lnTo>
                    <a:pt x="47015" y="19317"/>
                  </a:lnTo>
                  <a:lnTo>
                    <a:pt x="47015" y="0"/>
                  </a:lnTo>
                  <a:lnTo>
                    <a:pt x="56550" y="0"/>
                  </a:lnTo>
                  <a:lnTo>
                    <a:pt x="56550" y="19317"/>
                  </a:lnTo>
                  <a:lnTo>
                    <a:pt x="76857" y="19317"/>
                  </a:lnTo>
                  <a:lnTo>
                    <a:pt x="76857" y="27737"/>
                  </a:lnTo>
                  <a:lnTo>
                    <a:pt x="56550" y="27737"/>
                  </a:lnTo>
                  <a:lnTo>
                    <a:pt x="56550" y="65132"/>
                  </a:lnTo>
                  <a:cubicBezTo>
                    <a:pt x="56550" y="72933"/>
                    <a:pt x="60884" y="75781"/>
                    <a:pt x="67323" y="75781"/>
                  </a:cubicBezTo>
                  <a:cubicBezTo>
                    <a:pt x="70542" y="75781"/>
                    <a:pt x="73266" y="75162"/>
                    <a:pt x="76610" y="73552"/>
                  </a:cubicBezTo>
                  <a:lnTo>
                    <a:pt x="76610" y="81725"/>
                  </a:lnTo>
                  <a:cubicBezTo>
                    <a:pt x="73266" y="83458"/>
                    <a:pt x="69675" y="84449"/>
                    <a:pt x="65094" y="84449"/>
                  </a:cubicBezTo>
                  <a:cubicBezTo>
                    <a:pt x="54816" y="84449"/>
                    <a:pt x="47015" y="79372"/>
                    <a:pt x="47015" y="66370"/>
                  </a:cubicBezTo>
                  <a:lnTo>
                    <a:pt x="47015" y="27737"/>
                  </a:lnTo>
                  <a:lnTo>
                    <a:pt x="38757" y="27737"/>
                  </a:lnTo>
                  <a:lnTo>
                    <a:pt x="38100" y="27737"/>
                  </a:lnTo>
                  <a:lnTo>
                    <a:pt x="18450" y="27737"/>
                  </a:lnTo>
                  <a:lnTo>
                    <a:pt x="18450" y="65132"/>
                  </a:lnTo>
                  <a:cubicBezTo>
                    <a:pt x="18450" y="72933"/>
                    <a:pt x="22784" y="75781"/>
                    <a:pt x="29223" y="75781"/>
                  </a:cubicBezTo>
                  <a:cubicBezTo>
                    <a:pt x="32442" y="75781"/>
                    <a:pt x="35166" y="75162"/>
                    <a:pt x="38510" y="73552"/>
                  </a:cubicBezTo>
                  <a:lnTo>
                    <a:pt x="38510" y="81725"/>
                  </a:lnTo>
                  <a:cubicBezTo>
                    <a:pt x="35166" y="83458"/>
                    <a:pt x="31575" y="84449"/>
                    <a:pt x="26994" y="84449"/>
                  </a:cubicBezTo>
                  <a:cubicBezTo>
                    <a:pt x="16716" y="84449"/>
                    <a:pt x="8915" y="79372"/>
                    <a:pt x="8915" y="66370"/>
                  </a:cubicBezTo>
                  <a:lnTo>
                    <a:pt x="8915" y="27737"/>
                  </a:lnTo>
                  <a:lnTo>
                    <a:pt x="0" y="27737"/>
                  </a:lnTo>
                  <a:lnTo>
                    <a:pt x="0" y="19317"/>
                  </a:lnTo>
                  <a:lnTo>
                    <a:pt x="8915" y="19317"/>
                  </a:lnTo>
                  <a:lnTo>
                    <a:pt x="8915"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1" name="TextBox 60"/>
            <p:cNvSpPr txBox="1"/>
            <p:nvPr/>
          </p:nvSpPr>
          <p:spPr>
            <a:xfrm>
              <a:off x="8512745" y="6569035"/>
              <a:ext cx="38757" cy="84449"/>
            </a:xfrm>
            <a:custGeom>
              <a:avLst/>
              <a:gdLst/>
              <a:ahLst/>
              <a:cxnLst/>
              <a:rect l="l" t="t" r="r" b="b"/>
              <a:pathLst>
                <a:path w="38757" h="84449">
                  <a:moveTo>
                    <a:pt x="8915" y="0"/>
                  </a:moveTo>
                  <a:lnTo>
                    <a:pt x="18450" y="0"/>
                  </a:lnTo>
                  <a:lnTo>
                    <a:pt x="18450" y="19317"/>
                  </a:lnTo>
                  <a:lnTo>
                    <a:pt x="38757" y="19317"/>
                  </a:lnTo>
                  <a:lnTo>
                    <a:pt x="38757" y="27737"/>
                  </a:lnTo>
                  <a:lnTo>
                    <a:pt x="18450" y="27737"/>
                  </a:lnTo>
                  <a:lnTo>
                    <a:pt x="18450" y="65132"/>
                  </a:lnTo>
                  <a:cubicBezTo>
                    <a:pt x="18450" y="72933"/>
                    <a:pt x="22784" y="75781"/>
                    <a:pt x="29222" y="75781"/>
                  </a:cubicBezTo>
                  <a:cubicBezTo>
                    <a:pt x="32442" y="75781"/>
                    <a:pt x="35166" y="75162"/>
                    <a:pt x="38509" y="73552"/>
                  </a:cubicBezTo>
                  <a:lnTo>
                    <a:pt x="38509" y="81725"/>
                  </a:lnTo>
                  <a:cubicBezTo>
                    <a:pt x="35166" y="83458"/>
                    <a:pt x="31575" y="84449"/>
                    <a:pt x="26994" y="84449"/>
                  </a:cubicBezTo>
                  <a:cubicBezTo>
                    <a:pt x="16716" y="84449"/>
                    <a:pt x="8915" y="79372"/>
                    <a:pt x="8915" y="66370"/>
                  </a:cubicBezTo>
                  <a:lnTo>
                    <a:pt x="8915" y="27737"/>
                  </a:lnTo>
                  <a:lnTo>
                    <a:pt x="0" y="27737"/>
                  </a:lnTo>
                  <a:lnTo>
                    <a:pt x="0" y="19317"/>
                  </a:lnTo>
                  <a:lnTo>
                    <a:pt x="8915" y="19317"/>
                  </a:lnTo>
                  <a:lnTo>
                    <a:pt x="8915"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2" name="TextBox 61"/>
            <p:cNvSpPr txBox="1"/>
            <p:nvPr/>
          </p:nvSpPr>
          <p:spPr>
            <a:xfrm>
              <a:off x="7671444"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2" y="66865"/>
                    <a:pt x="31947" y="66865"/>
                  </a:cubicBezTo>
                  <a:cubicBezTo>
                    <a:pt x="14364" y="66865"/>
                    <a:pt x="0" y="53368"/>
                    <a:pt x="0" y="33556"/>
                  </a:cubicBezTo>
                  <a:lnTo>
                    <a:pt x="0" y="33309"/>
                  </a:lnTo>
                  <a:cubicBezTo>
                    <a:pt x="0" y="14859"/>
                    <a:pt x="13001" y="0"/>
                    <a:pt x="30708" y="0"/>
                  </a:cubicBezTo>
                  <a:close/>
                  <a:moveTo>
                    <a:pt x="30461" y="8048"/>
                  </a:moveTo>
                  <a:cubicBezTo>
                    <a:pt x="19317"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3" name="TextBox 62"/>
            <p:cNvSpPr txBox="1"/>
            <p:nvPr/>
          </p:nvSpPr>
          <p:spPr>
            <a:xfrm>
              <a:off x="7742081" y="6586990"/>
              <a:ext cx="55969" cy="65379"/>
            </a:xfrm>
            <a:custGeom>
              <a:avLst/>
              <a:gdLst/>
              <a:ahLst/>
              <a:cxnLst/>
              <a:rect l="l" t="t" r="r" b="b"/>
              <a:pathLst>
                <a:path w="55969" h="65379">
                  <a:moveTo>
                    <a:pt x="31452" y="0"/>
                  </a:moveTo>
                  <a:cubicBezTo>
                    <a:pt x="46930" y="0"/>
                    <a:pt x="55969" y="10401"/>
                    <a:pt x="55969" y="25631"/>
                  </a:cubicBezTo>
                  <a:lnTo>
                    <a:pt x="55969" y="65379"/>
                  </a:lnTo>
                  <a:lnTo>
                    <a:pt x="46435" y="65379"/>
                  </a:lnTo>
                  <a:lnTo>
                    <a:pt x="46435" y="27984"/>
                  </a:lnTo>
                  <a:cubicBezTo>
                    <a:pt x="46435" y="16097"/>
                    <a:pt x="39996" y="8667"/>
                    <a:pt x="28728" y="8667"/>
                  </a:cubicBezTo>
                  <a:cubicBezTo>
                    <a:pt x="17707" y="8667"/>
                    <a:pt x="9535" y="16716"/>
                    <a:pt x="9535" y="28727"/>
                  </a:cubicBezTo>
                  <a:lnTo>
                    <a:pt x="9535" y="65379"/>
                  </a:lnTo>
                  <a:lnTo>
                    <a:pt x="0" y="65379"/>
                  </a:lnTo>
                  <a:lnTo>
                    <a:pt x="0" y="1362"/>
                  </a:lnTo>
                  <a:lnTo>
                    <a:pt x="9535" y="1362"/>
                  </a:lnTo>
                  <a:lnTo>
                    <a:pt x="9535" y="12506"/>
                  </a:lnTo>
                  <a:cubicBezTo>
                    <a:pt x="13745" y="5572"/>
                    <a:pt x="20431" y="0"/>
                    <a:pt x="31452"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4" name="TextBox 63"/>
            <p:cNvSpPr txBox="1"/>
            <p:nvPr/>
          </p:nvSpPr>
          <p:spPr>
            <a:xfrm>
              <a:off x="7926468"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7"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5" name="TextBox 64"/>
            <p:cNvSpPr txBox="1"/>
            <p:nvPr/>
          </p:nvSpPr>
          <p:spPr>
            <a:xfrm>
              <a:off x="8080404"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7" y="66865"/>
                  </a:cubicBezTo>
                  <a:cubicBezTo>
                    <a:pt x="14364"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6" name="TextBox 65"/>
            <p:cNvSpPr txBox="1"/>
            <p:nvPr/>
          </p:nvSpPr>
          <p:spPr>
            <a:xfrm>
              <a:off x="8290569" y="6586990"/>
              <a:ext cx="66741" cy="66865"/>
            </a:xfrm>
            <a:custGeom>
              <a:avLst/>
              <a:gdLst/>
              <a:ahLst/>
              <a:cxnLst/>
              <a:rect l="l" t="t" r="r" b="b"/>
              <a:pathLst>
                <a:path w="66741" h="66865">
                  <a:moveTo>
                    <a:pt x="33432" y="0"/>
                  </a:moveTo>
                  <a:cubicBezTo>
                    <a:pt x="52625" y="0"/>
                    <a:pt x="66741" y="15106"/>
                    <a:pt x="66741" y="33185"/>
                  </a:cubicBezTo>
                  <a:lnTo>
                    <a:pt x="66741" y="33432"/>
                  </a:lnTo>
                  <a:cubicBezTo>
                    <a:pt x="66741" y="51511"/>
                    <a:pt x="52502" y="66865"/>
                    <a:pt x="33185" y="66865"/>
                  </a:cubicBezTo>
                  <a:cubicBezTo>
                    <a:pt x="13992" y="66865"/>
                    <a:pt x="0" y="51759"/>
                    <a:pt x="0" y="33680"/>
                  </a:cubicBezTo>
                  <a:lnTo>
                    <a:pt x="0" y="33432"/>
                  </a:lnTo>
                  <a:cubicBezTo>
                    <a:pt x="0" y="15354"/>
                    <a:pt x="14116" y="0"/>
                    <a:pt x="33432" y="0"/>
                  </a:cubicBezTo>
                  <a:close/>
                  <a:moveTo>
                    <a:pt x="33185" y="8420"/>
                  </a:moveTo>
                  <a:cubicBezTo>
                    <a:pt x="19316" y="8420"/>
                    <a:pt x="9782" y="19688"/>
                    <a:pt x="9782" y="33185"/>
                  </a:cubicBezTo>
                  <a:lnTo>
                    <a:pt x="9782" y="33432"/>
                  </a:lnTo>
                  <a:cubicBezTo>
                    <a:pt x="9782" y="47177"/>
                    <a:pt x="19936" y="58321"/>
                    <a:pt x="33432" y="58321"/>
                  </a:cubicBezTo>
                  <a:cubicBezTo>
                    <a:pt x="47301" y="58321"/>
                    <a:pt x="56959" y="47177"/>
                    <a:pt x="56959" y="33680"/>
                  </a:cubicBezTo>
                  <a:lnTo>
                    <a:pt x="56959" y="33432"/>
                  </a:lnTo>
                  <a:cubicBezTo>
                    <a:pt x="56959" y="19688"/>
                    <a:pt x="46682" y="8420"/>
                    <a:pt x="33185" y="842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7" name="TextBox 66"/>
            <p:cNvSpPr txBox="1"/>
            <p:nvPr/>
          </p:nvSpPr>
          <p:spPr>
            <a:xfrm>
              <a:off x="8368552" y="6586990"/>
              <a:ext cx="64637" cy="85439"/>
            </a:xfrm>
            <a:custGeom>
              <a:avLst/>
              <a:gdLst/>
              <a:ahLst/>
              <a:cxnLst/>
              <a:rect l="l" t="t" r="r" b="b"/>
              <a:pathLst>
                <a:path w="64637" h="85439">
                  <a:moveTo>
                    <a:pt x="30090" y="0"/>
                  </a:moveTo>
                  <a:cubicBezTo>
                    <a:pt x="42101" y="0"/>
                    <a:pt x="49902" y="5943"/>
                    <a:pt x="55102" y="12877"/>
                  </a:cubicBezTo>
                  <a:lnTo>
                    <a:pt x="55102" y="1362"/>
                  </a:lnTo>
                  <a:lnTo>
                    <a:pt x="64637" y="1362"/>
                  </a:lnTo>
                  <a:lnTo>
                    <a:pt x="64637" y="54235"/>
                  </a:lnTo>
                  <a:cubicBezTo>
                    <a:pt x="64637" y="64141"/>
                    <a:pt x="61665" y="71694"/>
                    <a:pt x="56464" y="76895"/>
                  </a:cubicBezTo>
                  <a:cubicBezTo>
                    <a:pt x="50768" y="82591"/>
                    <a:pt x="42225" y="85439"/>
                    <a:pt x="32071" y="85439"/>
                  </a:cubicBezTo>
                  <a:cubicBezTo>
                    <a:pt x="21422" y="85439"/>
                    <a:pt x="11516" y="82467"/>
                    <a:pt x="2972" y="76523"/>
                  </a:cubicBezTo>
                  <a:lnTo>
                    <a:pt x="7306" y="69094"/>
                  </a:lnTo>
                  <a:cubicBezTo>
                    <a:pt x="14612" y="74418"/>
                    <a:pt x="22784" y="77266"/>
                    <a:pt x="31947" y="77266"/>
                  </a:cubicBezTo>
                  <a:cubicBezTo>
                    <a:pt x="46063" y="77266"/>
                    <a:pt x="55226" y="69465"/>
                    <a:pt x="55226" y="54483"/>
                  </a:cubicBezTo>
                  <a:lnTo>
                    <a:pt x="55226" y="46929"/>
                  </a:lnTo>
                  <a:cubicBezTo>
                    <a:pt x="49654" y="54359"/>
                    <a:pt x="41853" y="60426"/>
                    <a:pt x="30090" y="60426"/>
                  </a:cubicBezTo>
                  <a:cubicBezTo>
                    <a:pt x="14736" y="60426"/>
                    <a:pt x="0" y="48911"/>
                    <a:pt x="0" y="30461"/>
                  </a:cubicBezTo>
                  <a:lnTo>
                    <a:pt x="0" y="30213"/>
                  </a:lnTo>
                  <a:cubicBezTo>
                    <a:pt x="0" y="11515"/>
                    <a:pt x="14859" y="0"/>
                    <a:pt x="30090" y="0"/>
                  </a:cubicBezTo>
                  <a:close/>
                  <a:moveTo>
                    <a:pt x="31947" y="8420"/>
                  </a:moveTo>
                  <a:cubicBezTo>
                    <a:pt x="19812" y="8420"/>
                    <a:pt x="9783" y="16840"/>
                    <a:pt x="9783" y="29965"/>
                  </a:cubicBezTo>
                  <a:lnTo>
                    <a:pt x="9783" y="30213"/>
                  </a:lnTo>
                  <a:cubicBezTo>
                    <a:pt x="9783" y="43091"/>
                    <a:pt x="20060" y="52006"/>
                    <a:pt x="31947" y="52006"/>
                  </a:cubicBezTo>
                  <a:cubicBezTo>
                    <a:pt x="44082" y="52006"/>
                    <a:pt x="55474" y="43215"/>
                    <a:pt x="55474" y="30337"/>
                  </a:cubicBezTo>
                  <a:lnTo>
                    <a:pt x="55474" y="30089"/>
                  </a:lnTo>
                  <a:cubicBezTo>
                    <a:pt x="55474" y="16964"/>
                    <a:pt x="44082" y="8420"/>
                    <a:pt x="31947" y="842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8" name="TextBox 67"/>
            <p:cNvSpPr txBox="1"/>
            <p:nvPr/>
          </p:nvSpPr>
          <p:spPr>
            <a:xfrm>
              <a:off x="8444505" y="6586990"/>
              <a:ext cx="60550" cy="66865"/>
            </a:xfrm>
            <a:custGeom>
              <a:avLst/>
              <a:gdLst/>
              <a:ahLst/>
              <a:cxnLst/>
              <a:rect l="l" t="t" r="r" b="b"/>
              <a:pathLst>
                <a:path w="60550" h="66865">
                  <a:moveTo>
                    <a:pt x="30708" y="0"/>
                  </a:moveTo>
                  <a:cubicBezTo>
                    <a:pt x="49653"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7" y="49530"/>
                  </a:cubicBezTo>
                  <a:lnTo>
                    <a:pt x="58321" y="54854"/>
                  </a:lnTo>
                  <a:cubicBezTo>
                    <a:pt x="51882" y="62036"/>
                    <a:pt x="44081" y="66865"/>
                    <a:pt x="31946"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4"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9" name="TextBox 68"/>
            <p:cNvSpPr txBox="1"/>
            <p:nvPr/>
          </p:nvSpPr>
          <p:spPr>
            <a:xfrm>
              <a:off x="8622817" y="6586990"/>
              <a:ext cx="60550" cy="66865"/>
            </a:xfrm>
            <a:custGeom>
              <a:avLst/>
              <a:gdLst/>
              <a:ahLst/>
              <a:cxnLst/>
              <a:rect l="l" t="t" r="r" b="b"/>
              <a:pathLst>
                <a:path w="60550" h="66865">
                  <a:moveTo>
                    <a:pt x="30708" y="0"/>
                  </a:moveTo>
                  <a:cubicBezTo>
                    <a:pt x="49653"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6"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70" name="TextBox 69"/>
            <p:cNvSpPr txBox="1"/>
            <p:nvPr/>
          </p:nvSpPr>
          <p:spPr>
            <a:xfrm>
              <a:off x="8151041" y="6587214"/>
              <a:ext cx="35662" cy="65155"/>
            </a:xfrm>
            <a:custGeom>
              <a:avLst/>
              <a:gdLst/>
              <a:ahLst/>
              <a:cxnLst/>
              <a:rect l="l" t="t" r="r" b="b"/>
              <a:pathLst>
                <a:path w="35662" h="65155">
                  <a:moveTo>
                    <a:pt x="35662" y="23"/>
                  </a:moveTo>
                  <a:lnTo>
                    <a:pt x="35662" y="10301"/>
                  </a:lnTo>
                  <a:lnTo>
                    <a:pt x="34919" y="10301"/>
                  </a:lnTo>
                  <a:cubicBezTo>
                    <a:pt x="20927" y="10301"/>
                    <a:pt x="9535" y="20331"/>
                    <a:pt x="9535" y="39647"/>
                  </a:cubicBezTo>
                  <a:lnTo>
                    <a:pt x="9535" y="65155"/>
                  </a:lnTo>
                  <a:lnTo>
                    <a:pt x="0" y="65155"/>
                  </a:lnTo>
                  <a:lnTo>
                    <a:pt x="0" y="1138"/>
                  </a:lnTo>
                  <a:lnTo>
                    <a:pt x="9535" y="1138"/>
                  </a:lnTo>
                  <a:lnTo>
                    <a:pt x="9535" y="17854"/>
                  </a:lnTo>
                  <a:cubicBezTo>
                    <a:pt x="14240" y="7205"/>
                    <a:pt x="23527" y="-472"/>
                    <a:pt x="35662" y="23"/>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71" name="TextBox 70"/>
            <p:cNvSpPr txBox="1"/>
            <p:nvPr/>
          </p:nvSpPr>
          <p:spPr>
            <a:xfrm>
              <a:off x="8693454" y="6587214"/>
              <a:ext cx="35662" cy="65155"/>
            </a:xfrm>
            <a:custGeom>
              <a:avLst/>
              <a:gdLst/>
              <a:ahLst/>
              <a:cxnLst/>
              <a:rect l="l" t="t" r="r" b="b"/>
              <a:pathLst>
                <a:path w="35662" h="65155">
                  <a:moveTo>
                    <a:pt x="35662" y="23"/>
                  </a:moveTo>
                  <a:lnTo>
                    <a:pt x="35662" y="10301"/>
                  </a:lnTo>
                  <a:lnTo>
                    <a:pt x="34919" y="10301"/>
                  </a:lnTo>
                  <a:cubicBezTo>
                    <a:pt x="20926" y="10301"/>
                    <a:pt x="9535" y="20331"/>
                    <a:pt x="9535" y="39647"/>
                  </a:cubicBezTo>
                  <a:lnTo>
                    <a:pt x="9535" y="65155"/>
                  </a:lnTo>
                  <a:lnTo>
                    <a:pt x="0" y="65155"/>
                  </a:lnTo>
                  <a:lnTo>
                    <a:pt x="0" y="1138"/>
                  </a:lnTo>
                  <a:lnTo>
                    <a:pt x="9535" y="1138"/>
                  </a:lnTo>
                  <a:lnTo>
                    <a:pt x="9535" y="17854"/>
                  </a:lnTo>
                  <a:cubicBezTo>
                    <a:pt x="14240" y="7205"/>
                    <a:pt x="23527" y="-472"/>
                    <a:pt x="35662" y="23"/>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72" name="TextBox 71"/>
            <p:cNvSpPr txBox="1"/>
            <p:nvPr/>
          </p:nvSpPr>
          <p:spPr>
            <a:xfrm>
              <a:off x="7602416" y="6588352"/>
              <a:ext cx="64018" cy="64513"/>
            </a:xfrm>
            <a:custGeom>
              <a:avLst/>
              <a:gdLst/>
              <a:ahLst/>
              <a:cxnLst/>
              <a:rect l="l" t="t" r="r" b="b"/>
              <a:pathLst>
                <a:path w="64018" h="64513">
                  <a:moveTo>
                    <a:pt x="0" y="0"/>
                  </a:moveTo>
                  <a:lnTo>
                    <a:pt x="10525" y="0"/>
                  </a:lnTo>
                  <a:lnTo>
                    <a:pt x="32071" y="53121"/>
                  </a:lnTo>
                  <a:lnTo>
                    <a:pt x="53740" y="0"/>
                  </a:lnTo>
                  <a:lnTo>
                    <a:pt x="64018" y="0"/>
                  </a:lnTo>
                  <a:lnTo>
                    <a:pt x="36157" y="64513"/>
                  </a:lnTo>
                  <a:lnTo>
                    <a:pt x="27737" y="64513"/>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grpSp>
      <p:sp>
        <p:nvSpPr>
          <p:cNvPr id="73" name="Rectangle 72"/>
          <p:cNvSpPr/>
          <p:nvPr/>
        </p:nvSpPr>
        <p:spPr>
          <a:xfrm>
            <a:off x="0" y="0"/>
            <a:ext cx="9144000" cy="4114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445556529"/>
      </p:ext>
    </p:extLst>
  </p:cSld>
  <p:clrMapOvr>
    <a:masterClrMapping/>
  </p:clrMapOvr>
  <p:extLst>
    <p:ext uri="{DCECCB84-F9BA-43D5-87BE-67443E8EF086}">
      <p15:sldGuideLst xmlns:p15="http://schemas.microsoft.com/office/powerpoint/2012/main">
        <p15:guide id="1" pos="86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Title">
    <p:spTree>
      <p:nvGrpSpPr>
        <p:cNvPr id="1" name=""/>
        <p:cNvGrpSpPr/>
        <p:nvPr/>
      </p:nvGrpSpPr>
      <p:grpSpPr>
        <a:xfrm>
          <a:off x="0" y="0"/>
          <a:ext cx="0" cy="0"/>
          <a:chOff x="0" y="0"/>
          <a:chExt cx="0" cy="0"/>
        </a:xfrm>
      </p:grpSpPr>
      <p:sp>
        <p:nvSpPr>
          <p:cNvPr id="28" name="Rectangle 27"/>
          <p:cNvSpPr/>
          <p:nvPr/>
        </p:nvSpPr>
        <p:spPr>
          <a:xfrm>
            <a:off x="0" y="1702676"/>
            <a:ext cx="9144000" cy="51553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990600" y="3790950"/>
            <a:ext cx="7810500" cy="2483726"/>
          </a:xfrm>
        </p:spPr>
        <p:txBody>
          <a:bodyPr anchor="t" anchorCtr="0"/>
          <a:lstStyle>
            <a:lvl1pPr>
              <a:defRPr sz="27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90600" y="3212277"/>
            <a:ext cx="7810500" cy="496886"/>
          </a:xfrm>
        </p:spPr>
        <p:txBody>
          <a:bodyPr/>
          <a:lstStyle>
            <a:lvl1pPr marL="0" indent="0">
              <a:buNone/>
              <a:defRPr sz="27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202" y="557091"/>
            <a:ext cx="2178050" cy="544512"/>
          </a:xfrm>
          <a:prstGeom prst="rect">
            <a:avLst/>
          </a:prstGeom>
        </p:spPr>
      </p:pic>
      <p:grpSp>
        <p:nvGrpSpPr>
          <p:cNvPr id="9" name="Group 8"/>
          <p:cNvGrpSpPr/>
          <p:nvPr/>
        </p:nvGrpSpPr>
        <p:grpSpPr>
          <a:xfrm>
            <a:off x="7534142" y="6561977"/>
            <a:ext cx="1194975" cy="110452"/>
            <a:chOff x="7534141" y="6561977"/>
            <a:chExt cx="1194975" cy="110452"/>
          </a:xfrm>
        </p:grpSpPr>
        <p:sp>
          <p:nvSpPr>
            <p:cNvPr id="10" name="TextBox 9"/>
            <p:cNvSpPr txBox="1"/>
            <p:nvPr/>
          </p:nvSpPr>
          <p:spPr>
            <a:xfrm>
              <a:off x="8556417" y="6561977"/>
              <a:ext cx="55969" cy="90392"/>
            </a:xfrm>
            <a:custGeom>
              <a:avLst/>
              <a:gdLst/>
              <a:ahLst/>
              <a:cxnLst/>
              <a:rect l="l" t="t" r="r" b="b"/>
              <a:pathLst>
                <a:path w="55969" h="90392">
                  <a:moveTo>
                    <a:pt x="0" y="0"/>
                  </a:moveTo>
                  <a:lnTo>
                    <a:pt x="9534" y="0"/>
                  </a:lnTo>
                  <a:lnTo>
                    <a:pt x="9534" y="37519"/>
                  </a:lnTo>
                  <a:cubicBezTo>
                    <a:pt x="13744" y="30585"/>
                    <a:pt x="20431" y="25013"/>
                    <a:pt x="31452" y="25013"/>
                  </a:cubicBezTo>
                  <a:cubicBezTo>
                    <a:pt x="46930" y="25013"/>
                    <a:pt x="55969" y="35414"/>
                    <a:pt x="55969" y="50644"/>
                  </a:cubicBezTo>
                  <a:lnTo>
                    <a:pt x="55969" y="90392"/>
                  </a:lnTo>
                  <a:lnTo>
                    <a:pt x="46434" y="90392"/>
                  </a:lnTo>
                  <a:lnTo>
                    <a:pt x="46434" y="52997"/>
                  </a:lnTo>
                  <a:cubicBezTo>
                    <a:pt x="46434" y="41110"/>
                    <a:pt x="39995" y="33680"/>
                    <a:pt x="28727" y="33680"/>
                  </a:cubicBezTo>
                  <a:cubicBezTo>
                    <a:pt x="17707" y="33680"/>
                    <a:pt x="9534" y="41729"/>
                    <a:pt x="9534" y="53740"/>
                  </a:cubicBezTo>
                  <a:lnTo>
                    <a:pt x="9534" y="90392"/>
                  </a:lnTo>
                  <a:lnTo>
                    <a:pt x="0" y="90392"/>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11" name="TextBox 10"/>
            <p:cNvSpPr txBox="1"/>
            <p:nvPr/>
          </p:nvSpPr>
          <p:spPr>
            <a:xfrm>
              <a:off x="7534141" y="6565692"/>
              <a:ext cx="63274" cy="86677"/>
            </a:xfrm>
            <a:custGeom>
              <a:avLst/>
              <a:gdLst/>
              <a:ahLst/>
              <a:cxnLst/>
              <a:rect l="l" t="t" r="r" b="b"/>
              <a:pathLst>
                <a:path w="63274" h="86677">
                  <a:moveTo>
                    <a:pt x="0" y="0"/>
                  </a:moveTo>
                  <a:lnTo>
                    <a:pt x="62655" y="0"/>
                  </a:lnTo>
                  <a:lnTo>
                    <a:pt x="62655" y="8915"/>
                  </a:lnTo>
                  <a:lnTo>
                    <a:pt x="9782" y="8915"/>
                  </a:lnTo>
                  <a:lnTo>
                    <a:pt x="9782" y="38509"/>
                  </a:lnTo>
                  <a:lnTo>
                    <a:pt x="57083" y="38509"/>
                  </a:lnTo>
                  <a:lnTo>
                    <a:pt x="57083" y="47425"/>
                  </a:lnTo>
                  <a:lnTo>
                    <a:pt x="9782" y="47425"/>
                  </a:lnTo>
                  <a:lnTo>
                    <a:pt x="9782" y="77762"/>
                  </a:lnTo>
                  <a:lnTo>
                    <a:pt x="63274" y="77762"/>
                  </a:lnTo>
                  <a:lnTo>
                    <a:pt x="63274" y="86677"/>
                  </a:lnTo>
                  <a:lnTo>
                    <a:pt x="0" y="86677"/>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12" name="TextBox 11"/>
            <p:cNvSpPr txBox="1"/>
            <p:nvPr/>
          </p:nvSpPr>
          <p:spPr>
            <a:xfrm>
              <a:off x="7848466" y="6565692"/>
              <a:ext cx="69961" cy="86677"/>
            </a:xfrm>
            <a:custGeom>
              <a:avLst/>
              <a:gdLst/>
              <a:ahLst/>
              <a:cxnLst/>
              <a:rect l="l" t="t" r="r" b="b"/>
              <a:pathLst>
                <a:path w="69961" h="86677">
                  <a:moveTo>
                    <a:pt x="0" y="0"/>
                  </a:moveTo>
                  <a:lnTo>
                    <a:pt x="36900" y="0"/>
                  </a:lnTo>
                  <a:cubicBezTo>
                    <a:pt x="46806" y="0"/>
                    <a:pt x="54607" y="2848"/>
                    <a:pt x="59560" y="7677"/>
                  </a:cubicBezTo>
                  <a:cubicBezTo>
                    <a:pt x="63151" y="11392"/>
                    <a:pt x="65132" y="15973"/>
                    <a:pt x="65132" y="21545"/>
                  </a:cubicBezTo>
                  <a:lnTo>
                    <a:pt x="65132" y="21793"/>
                  </a:lnTo>
                  <a:cubicBezTo>
                    <a:pt x="65132" y="33061"/>
                    <a:pt x="58198" y="38881"/>
                    <a:pt x="51387" y="41853"/>
                  </a:cubicBezTo>
                  <a:cubicBezTo>
                    <a:pt x="61665" y="44948"/>
                    <a:pt x="69961" y="50892"/>
                    <a:pt x="69961" y="62779"/>
                  </a:cubicBezTo>
                  <a:lnTo>
                    <a:pt x="69961" y="63027"/>
                  </a:lnTo>
                  <a:cubicBezTo>
                    <a:pt x="69961" y="77886"/>
                    <a:pt x="57455" y="86677"/>
                    <a:pt x="38510" y="86677"/>
                  </a:cubicBezTo>
                  <a:lnTo>
                    <a:pt x="0" y="86677"/>
                  </a:lnTo>
                  <a:lnTo>
                    <a:pt x="0" y="0"/>
                  </a:lnTo>
                  <a:close/>
                  <a:moveTo>
                    <a:pt x="9658" y="8791"/>
                  </a:moveTo>
                  <a:lnTo>
                    <a:pt x="9658" y="38633"/>
                  </a:lnTo>
                  <a:lnTo>
                    <a:pt x="35290" y="38633"/>
                  </a:lnTo>
                  <a:cubicBezTo>
                    <a:pt x="47053" y="38633"/>
                    <a:pt x="55226" y="33309"/>
                    <a:pt x="55226" y="23155"/>
                  </a:cubicBezTo>
                  <a:lnTo>
                    <a:pt x="55226" y="22907"/>
                  </a:lnTo>
                  <a:cubicBezTo>
                    <a:pt x="55226" y="14363"/>
                    <a:pt x="48415" y="8791"/>
                    <a:pt x="36033" y="8791"/>
                  </a:cubicBezTo>
                  <a:lnTo>
                    <a:pt x="9658" y="8791"/>
                  </a:lnTo>
                  <a:close/>
                  <a:moveTo>
                    <a:pt x="9658" y="47301"/>
                  </a:moveTo>
                  <a:lnTo>
                    <a:pt x="9658" y="77886"/>
                  </a:lnTo>
                  <a:lnTo>
                    <a:pt x="38757" y="77886"/>
                  </a:lnTo>
                  <a:cubicBezTo>
                    <a:pt x="51883" y="77886"/>
                    <a:pt x="60055" y="72066"/>
                    <a:pt x="60055" y="62408"/>
                  </a:cubicBezTo>
                  <a:lnTo>
                    <a:pt x="60055" y="62160"/>
                  </a:lnTo>
                  <a:cubicBezTo>
                    <a:pt x="60055" y="52749"/>
                    <a:pt x="52130" y="47301"/>
                    <a:pt x="37024" y="47301"/>
                  </a:cubicBezTo>
                  <a:lnTo>
                    <a:pt x="9658" y="47301"/>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13" name="TextBox 12"/>
            <p:cNvSpPr txBox="1"/>
            <p:nvPr/>
          </p:nvSpPr>
          <p:spPr>
            <a:xfrm>
              <a:off x="8230649" y="6565692"/>
              <a:ext cx="68103" cy="86677"/>
            </a:xfrm>
            <a:custGeom>
              <a:avLst/>
              <a:gdLst/>
              <a:ahLst/>
              <a:cxnLst/>
              <a:rect l="l" t="t" r="r" b="b"/>
              <a:pathLst>
                <a:path w="68103" h="86677">
                  <a:moveTo>
                    <a:pt x="0" y="0"/>
                  </a:moveTo>
                  <a:lnTo>
                    <a:pt x="68103" y="0"/>
                  </a:lnTo>
                  <a:lnTo>
                    <a:pt x="68103" y="9039"/>
                  </a:lnTo>
                  <a:lnTo>
                    <a:pt x="39005" y="9039"/>
                  </a:lnTo>
                  <a:lnTo>
                    <a:pt x="39005" y="86677"/>
                  </a:lnTo>
                  <a:lnTo>
                    <a:pt x="29099" y="86677"/>
                  </a:lnTo>
                  <a:lnTo>
                    <a:pt x="29099" y="9039"/>
                  </a:lnTo>
                  <a:lnTo>
                    <a:pt x="0" y="9039"/>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14" name="TextBox 13"/>
            <p:cNvSpPr txBox="1"/>
            <p:nvPr/>
          </p:nvSpPr>
          <p:spPr>
            <a:xfrm>
              <a:off x="7995220" y="6569035"/>
              <a:ext cx="76857" cy="84449"/>
            </a:xfrm>
            <a:custGeom>
              <a:avLst/>
              <a:gdLst/>
              <a:ahLst/>
              <a:cxnLst/>
              <a:rect l="l" t="t" r="r" b="b"/>
              <a:pathLst>
                <a:path w="76857" h="84449">
                  <a:moveTo>
                    <a:pt x="8915" y="0"/>
                  </a:moveTo>
                  <a:lnTo>
                    <a:pt x="18450" y="0"/>
                  </a:lnTo>
                  <a:lnTo>
                    <a:pt x="18450" y="19317"/>
                  </a:lnTo>
                  <a:lnTo>
                    <a:pt x="38100" y="19317"/>
                  </a:lnTo>
                  <a:lnTo>
                    <a:pt x="38757" y="19317"/>
                  </a:lnTo>
                  <a:lnTo>
                    <a:pt x="47015" y="19317"/>
                  </a:lnTo>
                  <a:lnTo>
                    <a:pt x="47015" y="0"/>
                  </a:lnTo>
                  <a:lnTo>
                    <a:pt x="56550" y="0"/>
                  </a:lnTo>
                  <a:lnTo>
                    <a:pt x="56550" y="19317"/>
                  </a:lnTo>
                  <a:lnTo>
                    <a:pt x="76857" y="19317"/>
                  </a:lnTo>
                  <a:lnTo>
                    <a:pt x="76857" y="27737"/>
                  </a:lnTo>
                  <a:lnTo>
                    <a:pt x="56550" y="27737"/>
                  </a:lnTo>
                  <a:lnTo>
                    <a:pt x="56550" y="65132"/>
                  </a:lnTo>
                  <a:cubicBezTo>
                    <a:pt x="56550" y="72933"/>
                    <a:pt x="60884" y="75781"/>
                    <a:pt x="67323" y="75781"/>
                  </a:cubicBezTo>
                  <a:cubicBezTo>
                    <a:pt x="70542" y="75781"/>
                    <a:pt x="73266" y="75162"/>
                    <a:pt x="76610" y="73552"/>
                  </a:cubicBezTo>
                  <a:lnTo>
                    <a:pt x="76610" y="81725"/>
                  </a:lnTo>
                  <a:cubicBezTo>
                    <a:pt x="73266" y="83458"/>
                    <a:pt x="69675" y="84449"/>
                    <a:pt x="65094" y="84449"/>
                  </a:cubicBezTo>
                  <a:cubicBezTo>
                    <a:pt x="54816" y="84449"/>
                    <a:pt x="47015" y="79372"/>
                    <a:pt x="47015" y="66370"/>
                  </a:cubicBezTo>
                  <a:lnTo>
                    <a:pt x="47015" y="27737"/>
                  </a:lnTo>
                  <a:lnTo>
                    <a:pt x="38757" y="27737"/>
                  </a:lnTo>
                  <a:lnTo>
                    <a:pt x="38100" y="27737"/>
                  </a:lnTo>
                  <a:lnTo>
                    <a:pt x="18450" y="27737"/>
                  </a:lnTo>
                  <a:lnTo>
                    <a:pt x="18450" y="65132"/>
                  </a:lnTo>
                  <a:cubicBezTo>
                    <a:pt x="18450" y="72933"/>
                    <a:pt x="22784" y="75781"/>
                    <a:pt x="29223" y="75781"/>
                  </a:cubicBezTo>
                  <a:cubicBezTo>
                    <a:pt x="32442" y="75781"/>
                    <a:pt x="35166" y="75162"/>
                    <a:pt x="38510" y="73552"/>
                  </a:cubicBezTo>
                  <a:lnTo>
                    <a:pt x="38510" y="81725"/>
                  </a:lnTo>
                  <a:cubicBezTo>
                    <a:pt x="35166" y="83458"/>
                    <a:pt x="31575" y="84449"/>
                    <a:pt x="26994" y="84449"/>
                  </a:cubicBezTo>
                  <a:cubicBezTo>
                    <a:pt x="16716" y="84449"/>
                    <a:pt x="8915" y="79372"/>
                    <a:pt x="8915" y="66370"/>
                  </a:cubicBezTo>
                  <a:lnTo>
                    <a:pt x="8915" y="27737"/>
                  </a:lnTo>
                  <a:lnTo>
                    <a:pt x="0" y="27737"/>
                  </a:lnTo>
                  <a:lnTo>
                    <a:pt x="0" y="19317"/>
                  </a:lnTo>
                  <a:lnTo>
                    <a:pt x="8915" y="19317"/>
                  </a:lnTo>
                  <a:lnTo>
                    <a:pt x="8915"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15" name="TextBox 14"/>
            <p:cNvSpPr txBox="1"/>
            <p:nvPr/>
          </p:nvSpPr>
          <p:spPr>
            <a:xfrm>
              <a:off x="8512745" y="6569035"/>
              <a:ext cx="38757" cy="84449"/>
            </a:xfrm>
            <a:custGeom>
              <a:avLst/>
              <a:gdLst/>
              <a:ahLst/>
              <a:cxnLst/>
              <a:rect l="l" t="t" r="r" b="b"/>
              <a:pathLst>
                <a:path w="38757" h="84449">
                  <a:moveTo>
                    <a:pt x="8915" y="0"/>
                  </a:moveTo>
                  <a:lnTo>
                    <a:pt x="18450" y="0"/>
                  </a:lnTo>
                  <a:lnTo>
                    <a:pt x="18450" y="19317"/>
                  </a:lnTo>
                  <a:lnTo>
                    <a:pt x="38757" y="19317"/>
                  </a:lnTo>
                  <a:lnTo>
                    <a:pt x="38757" y="27737"/>
                  </a:lnTo>
                  <a:lnTo>
                    <a:pt x="18450" y="27737"/>
                  </a:lnTo>
                  <a:lnTo>
                    <a:pt x="18450" y="65132"/>
                  </a:lnTo>
                  <a:cubicBezTo>
                    <a:pt x="18450" y="72933"/>
                    <a:pt x="22784" y="75781"/>
                    <a:pt x="29222" y="75781"/>
                  </a:cubicBezTo>
                  <a:cubicBezTo>
                    <a:pt x="32442" y="75781"/>
                    <a:pt x="35166" y="75162"/>
                    <a:pt x="38509" y="73552"/>
                  </a:cubicBezTo>
                  <a:lnTo>
                    <a:pt x="38509" y="81725"/>
                  </a:lnTo>
                  <a:cubicBezTo>
                    <a:pt x="35166" y="83458"/>
                    <a:pt x="31575" y="84449"/>
                    <a:pt x="26994" y="84449"/>
                  </a:cubicBezTo>
                  <a:cubicBezTo>
                    <a:pt x="16716" y="84449"/>
                    <a:pt x="8915" y="79372"/>
                    <a:pt x="8915" y="66370"/>
                  </a:cubicBezTo>
                  <a:lnTo>
                    <a:pt x="8915" y="27737"/>
                  </a:lnTo>
                  <a:lnTo>
                    <a:pt x="0" y="27737"/>
                  </a:lnTo>
                  <a:lnTo>
                    <a:pt x="0" y="19317"/>
                  </a:lnTo>
                  <a:lnTo>
                    <a:pt x="8915" y="19317"/>
                  </a:lnTo>
                  <a:lnTo>
                    <a:pt x="8915"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16" name="TextBox 15"/>
            <p:cNvSpPr txBox="1"/>
            <p:nvPr/>
          </p:nvSpPr>
          <p:spPr>
            <a:xfrm>
              <a:off x="7671444"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2" y="66865"/>
                    <a:pt x="31947" y="66865"/>
                  </a:cubicBezTo>
                  <a:cubicBezTo>
                    <a:pt x="14364" y="66865"/>
                    <a:pt x="0" y="53368"/>
                    <a:pt x="0" y="33556"/>
                  </a:cubicBezTo>
                  <a:lnTo>
                    <a:pt x="0" y="33309"/>
                  </a:lnTo>
                  <a:cubicBezTo>
                    <a:pt x="0" y="14859"/>
                    <a:pt x="13001" y="0"/>
                    <a:pt x="30708" y="0"/>
                  </a:cubicBezTo>
                  <a:close/>
                  <a:moveTo>
                    <a:pt x="30461" y="8048"/>
                  </a:moveTo>
                  <a:cubicBezTo>
                    <a:pt x="19317"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17" name="TextBox 16"/>
            <p:cNvSpPr txBox="1"/>
            <p:nvPr/>
          </p:nvSpPr>
          <p:spPr>
            <a:xfrm>
              <a:off x="7742081" y="6586990"/>
              <a:ext cx="55969" cy="65379"/>
            </a:xfrm>
            <a:custGeom>
              <a:avLst/>
              <a:gdLst/>
              <a:ahLst/>
              <a:cxnLst/>
              <a:rect l="l" t="t" r="r" b="b"/>
              <a:pathLst>
                <a:path w="55969" h="65379">
                  <a:moveTo>
                    <a:pt x="31452" y="0"/>
                  </a:moveTo>
                  <a:cubicBezTo>
                    <a:pt x="46930" y="0"/>
                    <a:pt x="55969" y="10401"/>
                    <a:pt x="55969" y="25631"/>
                  </a:cubicBezTo>
                  <a:lnTo>
                    <a:pt x="55969" y="65379"/>
                  </a:lnTo>
                  <a:lnTo>
                    <a:pt x="46435" y="65379"/>
                  </a:lnTo>
                  <a:lnTo>
                    <a:pt x="46435" y="27984"/>
                  </a:lnTo>
                  <a:cubicBezTo>
                    <a:pt x="46435" y="16097"/>
                    <a:pt x="39996" y="8667"/>
                    <a:pt x="28728" y="8667"/>
                  </a:cubicBezTo>
                  <a:cubicBezTo>
                    <a:pt x="17707" y="8667"/>
                    <a:pt x="9535" y="16716"/>
                    <a:pt x="9535" y="28727"/>
                  </a:cubicBezTo>
                  <a:lnTo>
                    <a:pt x="9535" y="65379"/>
                  </a:lnTo>
                  <a:lnTo>
                    <a:pt x="0" y="65379"/>
                  </a:lnTo>
                  <a:lnTo>
                    <a:pt x="0" y="1362"/>
                  </a:lnTo>
                  <a:lnTo>
                    <a:pt x="9535" y="1362"/>
                  </a:lnTo>
                  <a:lnTo>
                    <a:pt x="9535" y="12506"/>
                  </a:lnTo>
                  <a:cubicBezTo>
                    <a:pt x="13745" y="5572"/>
                    <a:pt x="20431" y="0"/>
                    <a:pt x="31452"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18" name="TextBox 17"/>
            <p:cNvSpPr txBox="1"/>
            <p:nvPr/>
          </p:nvSpPr>
          <p:spPr>
            <a:xfrm>
              <a:off x="7926468"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7"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19" name="TextBox 18"/>
            <p:cNvSpPr txBox="1"/>
            <p:nvPr/>
          </p:nvSpPr>
          <p:spPr>
            <a:xfrm>
              <a:off x="8080404"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7" y="66865"/>
                  </a:cubicBezTo>
                  <a:cubicBezTo>
                    <a:pt x="14364"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0" name="TextBox 19"/>
            <p:cNvSpPr txBox="1"/>
            <p:nvPr/>
          </p:nvSpPr>
          <p:spPr>
            <a:xfrm>
              <a:off x="8290569" y="6586990"/>
              <a:ext cx="66741" cy="66865"/>
            </a:xfrm>
            <a:custGeom>
              <a:avLst/>
              <a:gdLst/>
              <a:ahLst/>
              <a:cxnLst/>
              <a:rect l="l" t="t" r="r" b="b"/>
              <a:pathLst>
                <a:path w="66741" h="66865">
                  <a:moveTo>
                    <a:pt x="33432" y="0"/>
                  </a:moveTo>
                  <a:cubicBezTo>
                    <a:pt x="52625" y="0"/>
                    <a:pt x="66741" y="15106"/>
                    <a:pt x="66741" y="33185"/>
                  </a:cubicBezTo>
                  <a:lnTo>
                    <a:pt x="66741" y="33432"/>
                  </a:lnTo>
                  <a:cubicBezTo>
                    <a:pt x="66741" y="51511"/>
                    <a:pt x="52502" y="66865"/>
                    <a:pt x="33185" y="66865"/>
                  </a:cubicBezTo>
                  <a:cubicBezTo>
                    <a:pt x="13992" y="66865"/>
                    <a:pt x="0" y="51759"/>
                    <a:pt x="0" y="33680"/>
                  </a:cubicBezTo>
                  <a:lnTo>
                    <a:pt x="0" y="33432"/>
                  </a:lnTo>
                  <a:cubicBezTo>
                    <a:pt x="0" y="15354"/>
                    <a:pt x="14116" y="0"/>
                    <a:pt x="33432" y="0"/>
                  </a:cubicBezTo>
                  <a:close/>
                  <a:moveTo>
                    <a:pt x="33185" y="8420"/>
                  </a:moveTo>
                  <a:cubicBezTo>
                    <a:pt x="19316" y="8420"/>
                    <a:pt x="9782" y="19688"/>
                    <a:pt x="9782" y="33185"/>
                  </a:cubicBezTo>
                  <a:lnTo>
                    <a:pt x="9782" y="33432"/>
                  </a:lnTo>
                  <a:cubicBezTo>
                    <a:pt x="9782" y="47177"/>
                    <a:pt x="19936" y="58321"/>
                    <a:pt x="33432" y="58321"/>
                  </a:cubicBezTo>
                  <a:cubicBezTo>
                    <a:pt x="47301" y="58321"/>
                    <a:pt x="56959" y="47177"/>
                    <a:pt x="56959" y="33680"/>
                  </a:cubicBezTo>
                  <a:lnTo>
                    <a:pt x="56959" y="33432"/>
                  </a:lnTo>
                  <a:cubicBezTo>
                    <a:pt x="56959" y="19688"/>
                    <a:pt x="46682" y="8420"/>
                    <a:pt x="33185" y="842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1" name="TextBox 20"/>
            <p:cNvSpPr txBox="1"/>
            <p:nvPr/>
          </p:nvSpPr>
          <p:spPr>
            <a:xfrm>
              <a:off x="8368552" y="6586990"/>
              <a:ext cx="64637" cy="85439"/>
            </a:xfrm>
            <a:custGeom>
              <a:avLst/>
              <a:gdLst/>
              <a:ahLst/>
              <a:cxnLst/>
              <a:rect l="l" t="t" r="r" b="b"/>
              <a:pathLst>
                <a:path w="64637" h="85439">
                  <a:moveTo>
                    <a:pt x="30090" y="0"/>
                  </a:moveTo>
                  <a:cubicBezTo>
                    <a:pt x="42101" y="0"/>
                    <a:pt x="49902" y="5943"/>
                    <a:pt x="55102" y="12877"/>
                  </a:cubicBezTo>
                  <a:lnTo>
                    <a:pt x="55102" y="1362"/>
                  </a:lnTo>
                  <a:lnTo>
                    <a:pt x="64637" y="1362"/>
                  </a:lnTo>
                  <a:lnTo>
                    <a:pt x="64637" y="54235"/>
                  </a:lnTo>
                  <a:cubicBezTo>
                    <a:pt x="64637" y="64141"/>
                    <a:pt x="61665" y="71694"/>
                    <a:pt x="56464" y="76895"/>
                  </a:cubicBezTo>
                  <a:cubicBezTo>
                    <a:pt x="50768" y="82591"/>
                    <a:pt x="42225" y="85439"/>
                    <a:pt x="32071" y="85439"/>
                  </a:cubicBezTo>
                  <a:cubicBezTo>
                    <a:pt x="21422" y="85439"/>
                    <a:pt x="11516" y="82467"/>
                    <a:pt x="2972" y="76523"/>
                  </a:cubicBezTo>
                  <a:lnTo>
                    <a:pt x="7306" y="69094"/>
                  </a:lnTo>
                  <a:cubicBezTo>
                    <a:pt x="14612" y="74418"/>
                    <a:pt x="22784" y="77266"/>
                    <a:pt x="31947" y="77266"/>
                  </a:cubicBezTo>
                  <a:cubicBezTo>
                    <a:pt x="46063" y="77266"/>
                    <a:pt x="55226" y="69465"/>
                    <a:pt x="55226" y="54483"/>
                  </a:cubicBezTo>
                  <a:lnTo>
                    <a:pt x="55226" y="46929"/>
                  </a:lnTo>
                  <a:cubicBezTo>
                    <a:pt x="49654" y="54359"/>
                    <a:pt x="41853" y="60426"/>
                    <a:pt x="30090" y="60426"/>
                  </a:cubicBezTo>
                  <a:cubicBezTo>
                    <a:pt x="14736" y="60426"/>
                    <a:pt x="0" y="48911"/>
                    <a:pt x="0" y="30461"/>
                  </a:cubicBezTo>
                  <a:lnTo>
                    <a:pt x="0" y="30213"/>
                  </a:lnTo>
                  <a:cubicBezTo>
                    <a:pt x="0" y="11515"/>
                    <a:pt x="14859" y="0"/>
                    <a:pt x="30090" y="0"/>
                  </a:cubicBezTo>
                  <a:close/>
                  <a:moveTo>
                    <a:pt x="31947" y="8420"/>
                  </a:moveTo>
                  <a:cubicBezTo>
                    <a:pt x="19812" y="8420"/>
                    <a:pt x="9783" y="16840"/>
                    <a:pt x="9783" y="29965"/>
                  </a:cubicBezTo>
                  <a:lnTo>
                    <a:pt x="9783" y="30213"/>
                  </a:lnTo>
                  <a:cubicBezTo>
                    <a:pt x="9783" y="43091"/>
                    <a:pt x="20060" y="52006"/>
                    <a:pt x="31947" y="52006"/>
                  </a:cubicBezTo>
                  <a:cubicBezTo>
                    <a:pt x="44082" y="52006"/>
                    <a:pt x="55474" y="43215"/>
                    <a:pt x="55474" y="30337"/>
                  </a:cubicBezTo>
                  <a:lnTo>
                    <a:pt x="55474" y="30089"/>
                  </a:lnTo>
                  <a:cubicBezTo>
                    <a:pt x="55474" y="16964"/>
                    <a:pt x="44082" y="8420"/>
                    <a:pt x="31947" y="842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2" name="TextBox 21"/>
            <p:cNvSpPr txBox="1"/>
            <p:nvPr/>
          </p:nvSpPr>
          <p:spPr>
            <a:xfrm>
              <a:off x="8444505" y="6586990"/>
              <a:ext cx="60550" cy="66865"/>
            </a:xfrm>
            <a:custGeom>
              <a:avLst/>
              <a:gdLst/>
              <a:ahLst/>
              <a:cxnLst/>
              <a:rect l="l" t="t" r="r" b="b"/>
              <a:pathLst>
                <a:path w="60550" h="66865">
                  <a:moveTo>
                    <a:pt x="30708" y="0"/>
                  </a:moveTo>
                  <a:cubicBezTo>
                    <a:pt x="49653"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7" y="49530"/>
                  </a:cubicBezTo>
                  <a:lnTo>
                    <a:pt x="58321" y="54854"/>
                  </a:lnTo>
                  <a:cubicBezTo>
                    <a:pt x="51882" y="62036"/>
                    <a:pt x="44081" y="66865"/>
                    <a:pt x="31946"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4"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3" name="TextBox 22"/>
            <p:cNvSpPr txBox="1"/>
            <p:nvPr/>
          </p:nvSpPr>
          <p:spPr>
            <a:xfrm>
              <a:off x="8622817" y="6586990"/>
              <a:ext cx="60550" cy="66865"/>
            </a:xfrm>
            <a:custGeom>
              <a:avLst/>
              <a:gdLst/>
              <a:ahLst/>
              <a:cxnLst/>
              <a:rect l="l" t="t" r="r" b="b"/>
              <a:pathLst>
                <a:path w="60550" h="66865">
                  <a:moveTo>
                    <a:pt x="30708" y="0"/>
                  </a:moveTo>
                  <a:cubicBezTo>
                    <a:pt x="49653"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6"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4" name="TextBox 23"/>
            <p:cNvSpPr txBox="1"/>
            <p:nvPr/>
          </p:nvSpPr>
          <p:spPr>
            <a:xfrm>
              <a:off x="8151041" y="6587214"/>
              <a:ext cx="35662" cy="65155"/>
            </a:xfrm>
            <a:custGeom>
              <a:avLst/>
              <a:gdLst/>
              <a:ahLst/>
              <a:cxnLst/>
              <a:rect l="l" t="t" r="r" b="b"/>
              <a:pathLst>
                <a:path w="35662" h="65155">
                  <a:moveTo>
                    <a:pt x="35662" y="23"/>
                  </a:moveTo>
                  <a:lnTo>
                    <a:pt x="35662" y="10301"/>
                  </a:lnTo>
                  <a:lnTo>
                    <a:pt x="34919" y="10301"/>
                  </a:lnTo>
                  <a:cubicBezTo>
                    <a:pt x="20927" y="10301"/>
                    <a:pt x="9535" y="20331"/>
                    <a:pt x="9535" y="39647"/>
                  </a:cubicBezTo>
                  <a:lnTo>
                    <a:pt x="9535" y="65155"/>
                  </a:lnTo>
                  <a:lnTo>
                    <a:pt x="0" y="65155"/>
                  </a:lnTo>
                  <a:lnTo>
                    <a:pt x="0" y="1138"/>
                  </a:lnTo>
                  <a:lnTo>
                    <a:pt x="9535" y="1138"/>
                  </a:lnTo>
                  <a:lnTo>
                    <a:pt x="9535" y="17854"/>
                  </a:lnTo>
                  <a:cubicBezTo>
                    <a:pt x="14240" y="7205"/>
                    <a:pt x="23527" y="-472"/>
                    <a:pt x="35662" y="23"/>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5" name="TextBox 24"/>
            <p:cNvSpPr txBox="1"/>
            <p:nvPr/>
          </p:nvSpPr>
          <p:spPr>
            <a:xfrm>
              <a:off x="8693454" y="6587214"/>
              <a:ext cx="35662" cy="65155"/>
            </a:xfrm>
            <a:custGeom>
              <a:avLst/>
              <a:gdLst/>
              <a:ahLst/>
              <a:cxnLst/>
              <a:rect l="l" t="t" r="r" b="b"/>
              <a:pathLst>
                <a:path w="35662" h="65155">
                  <a:moveTo>
                    <a:pt x="35662" y="23"/>
                  </a:moveTo>
                  <a:lnTo>
                    <a:pt x="35662" y="10301"/>
                  </a:lnTo>
                  <a:lnTo>
                    <a:pt x="34919" y="10301"/>
                  </a:lnTo>
                  <a:cubicBezTo>
                    <a:pt x="20926" y="10301"/>
                    <a:pt x="9535" y="20331"/>
                    <a:pt x="9535" y="39647"/>
                  </a:cubicBezTo>
                  <a:lnTo>
                    <a:pt x="9535" y="65155"/>
                  </a:lnTo>
                  <a:lnTo>
                    <a:pt x="0" y="65155"/>
                  </a:lnTo>
                  <a:lnTo>
                    <a:pt x="0" y="1138"/>
                  </a:lnTo>
                  <a:lnTo>
                    <a:pt x="9535" y="1138"/>
                  </a:lnTo>
                  <a:lnTo>
                    <a:pt x="9535" y="17854"/>
                  </a:lnTo>
                  <a:cubicBezTo>
                    <a:pt x="14240" y="7205"/>
                    <a:pt x="23527" y="-472"/>
                    <a:pt x="35662" y="23"/>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6" name="TextBox 25"/>
            <p:cNvSpPr txBox="1"/>
            <p:nvPr/>
          </p:nvSpPr>
          <p:spPr>
            <a:xfrm>
              <a:off x="7602416" y="6588352"/>
              <a:ext cx="64018" cy="64513"/>
            </a:xfrm>
            <a:custGeom>
              <a:avLst/>
              <a:gdLst/>
              <a:ahLst/>
              <a:cxnLst/>
              <a:rect l="l" t="t" r="r" b="b"/>
              <a:pathLst>
                <a:path w="64018" h="64513">
                  <a:moveTo>
                    <a:pt x="0" y="0"/>
                  </a:moveTo>
                  <a:lnTo>
                    <a:pt x="10525" y="0"/>
                  </a:lnTo>
                  <a:lnTo>
                    <a:pt x="32071" y="53121"/>
                  </a:lnTo>
                  <a:lnTo>
                    <a:pt x="53740" y="0"/>
                  </a:lnTo>
                  <a:lnTo>
                    <a:pt x="64018" y="0"/>
                  </a:lnTo>
                  <a:lnTo>
                    <a:pt x="36157" y="64513"/>
                  </a:lnTo>
                  <a:lnTo>
                    <a:pt x="27737" y="64513"/>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grpSp>
      <p:sp>
        <p:nvSpPr>
          <p:cNvPr id="27" name="Rectangle 26"/>
          <p:cNvSpPr/>
          <p:nvPr/>
        </p:nvSpPr>
        <p:spPr>
          <a:xfrm>
            <a:off x="0" y="-1"/>
            <a:ext cx="91440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9" name="Rectangle 28"/>
          <p:cNvSpPr/>
          <p:nvPr/>
        </p:nvSpPr>
        <p:spPr>
          <a:xfrm>
            <a:off x="0" y="1702676"/>
            <a:ext cx="9144000" cy="51553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202" y="557091"/>
            <a:ext cx="2178050" cy="544512"/>
          </a:xfrm>
          <a:prstGeom prst="rect">
            <a:avLst/>
          </a:prstGeom>
        </p:spPr>
      </p:pic>
      <p:grpSp>
        <p:nvGrpSpPr>
          <p:cNvPr id="31" name="Group 30"/>
          <p:cNvGrpSpPr/>
          <p:nvPr/>
        </p:nvGrpSpPr>
        <p:grpSpPr>
          <a:xfrm>
            <a:off x="7534142" y="6561977"/>
            <a:ext cx="1194975" cy="110452"/>
            <a:chOff x="7534141" y="6561977"/>
            <a:chExt cx="1194975" cy="110452"/>
          </a:xfrm>
        </p:grpSpPr>
        <p:sp>
          <p:nvSpPr>
            <p:cNvPr id="32" name="TextBox 31"/>
            <p:cNvSpPr txBox="1"/>
            <p:nvPr/>
          </p:nvSpPr>
          <p:spPr>
            <a:xfrm>
              <a:off x="8556417" y="6561977"/>
              <a:ext cx="55969" cy="90392"/>
            </a:xfrm>
            <a:custGeom>
              <a:avLst/>
              <a:gdLst/>
              <a:ahLst/>
              <a:cxnLst/>
              <a:rect l="l" t="t" r="r" b="b"/>
              <a:pathLst>
                <a:path w="55969" h="90392">
                  <a:moveTo>
                    <a:pt x="0" y="0"/>
                  </a:moveTo>
                  <a:lnTo>
                    <a:pt x="9534" y="0"/>
                  </a:lnTo>
                  <a:lnTo>
                    <a:pt x="9534" y="37519"/>
                  </a:lnTo>
                  <a:cubicBezTo>
                    <a:pt x="13744" y="30585"/>
                    <a:pt x="20431" y="25013"/>
                    <a:pt x="31452" y="25013"/>
                  </a:cubicBezTo>
                  <a:cubicBezTo>
                    <a:pt x="46930" y="25013"/>
                    <a:pt x="55969" y="35414"/>
                    <a:pt x="55969" y="50644"/>
                  </a:cubicBezTo>
                  <a:lnTo>
                    <a:pt x="55969" y="90392"/>
                  </a:lnTo>
                  <a:lnTo>
                    <a:pt x="46434" y="90392"/>
                  </a:lnTo>
                  <a:lnTo>
                    <a:pt x="46434" y="52997"/>
                  </a:lnTo>
                  <a:cubicBezTo>
                    <a:pt x="46434" y="41110"/>
                    <a:pt x="39995" y="33680"/>
                    <a:pt x="28727" y="33680"/>
                  </a:cubicBezTo>
                  <a:cubicBezTo>
                    <a:pt x="17707" y="33680"/>
                    <a:pt x="9534" y="41729"/>
                    <a:pt x="9534" y="53740"/>
                  </a:cubicBezTo>
                  <a:lnTo>
                    <a:pt x="9534" y="90392"/>
                  </a:lnTo>
                  <a:lnTo>
                    <a:pt x="0" y="90392"/>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33" name="TextBox 32"/>
            <p:cNvSpPr txBox="1"/>
            <p:nvPr/>
          </p:nvSpPr>
          <p:spPr>
            <a:xfrm>
              <a:off x="7534141" y="6565692"/>
              <a:ext cx="63274" cy="86677"/>
            </a:xfrm>
            <a:custGeom>
              <a:avLst/>
              <a:gdLst/>
              <a:ahLst/>
              <a:cxnLst/>
              <a:rect l="l" t="t" r="r" b="b"/>
              <a:pathLst>
                <a:path w="63274" h="86677">
                  <a:moveTo>
                    <a:pt x="0" y="0"/>
                  </a:moveTo>
                  <a:lnTo>
                    <a:pt x="62655" y="0"/>
                  </a:lnTo>
                  <a:lnTo>
                    <a:pt x="62655" y="8915"/>
                  </a:lnTo>
                  <a:lnTo>
                    <a:pt x="9782" y="8915"/>
                  </a:lnTo>
                  <a:lnTo>
                    <a:pt x="9782" y="38509"/>
                  </a:lnTo>
                  <a:lnTo>
                    <a:pt x="57083" y="38509"/>
                  </a:lnTo>
                  <a:lnTo>
                    <a:pt x="57083" y="47425"/>
                  </a:lnTo>
                  <a:lnTo>
                    <a:pt x="9782" y="47425"/>
                  </a:lnTo>
                  <a:lnTo>
                    <a:pt x="9782" y="77762"/>
                  </a:lnTo>
                  <a:lnTo>
                    <a:pt x="63274" y="77762"/>
                  </a:lnTo>
                  <a:lnTo>
                    <a:pt x="63274" y="86677"/>
                  </a:lnTo>
                  <a:lnTo>
                    <a:pt x="0" y="86677"/>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34" name="TextBox 33"/>
            <p:cNvSpPr txBox="1"/>
            <p:nvPr/>
          </p:nvSpPr>
          <p:spPr>
            <a:xfrm>
              <a:off x="7848466" y="6565692"/>
              <a:ext cx="69961" cy="86677"/>
            </a:xfrm>
            <a:custGeom>
              <a:avLst/>
              <a:gdLst/>
              <a:ahLst/>
              <a:cxnLst/>
              <a:rect l="l" t="t" r="r" b="b"/>
              <a:pathLst>
                <a:path w="69961" h="86677">
                  <a:moveTo>
                    <a:pt x="0" y="0"/>
                  </a:moveTo>
                  <a:lnTo>
                    <a:pt x="36900" y="0"/>
                  </a:lnTo>
                  <a:cubicBezTo>
                    <a:pt x="46806" y="0"/>
                    <a:pt x="54607" y="2848"/>
                    <a:pt x="59560" y="7677"/>
                  </a:cubicBezTo>
                  <a:cubicBezTo>
                    <a:pt x="63151" y="11392"/>
                    <a:pt x="65132" y="15973"/>
                    <a:pt x="65132" y="21545"/>
                  </a:cubicBezTo>
                  <a:lnTo>
                    <a:pt x="65132" y="21793"/>
                  </a:lnTo>
                  <a:cubicBezTo>
                    <a:pt x="65132" y="33061"/>
                    <a:pt x="58198" y="38881"/>
                    <a:pt x="51387" y="41853"/>
                  </a:cubicBezTo>
                  <a:cubicBezTo>
                    <a:pt x="61665" y="44948"/>
                    <a:pt x="69961" y="50892"/>
                    <a:pt x="69961" y="62779"/>
                  </a:cubicBezTo>
                  <a:lnTo>
                    <a:pt x="69961" y="63027"/>
                  </a:lnTo>
                  <a:cubicBezTo>
                    <a:pt x="69961" y="77886"/>
                    <a:pt x="57455" y="86677"/>
                    <a:pt x="38510" y="86677"/>
                  </a:cubicBezTo>
                  <a:lnTo>
                    <a:pt x="0" y="86677"/>
                  </a:lnTo>
                  <a:lnTo>
                    <a:pt x="0" y="0"/>
                  </a:lnTo>
                  <a:close/>
                  <a:moveTo>
                    <a:pt x="9658" y="8791"/>
                  </a:moveTo>
                  <a:lnTo>
                    <a:pt x="9658" y="38633"/>
                  </a:lnTo>
                  <a:lnTo>
                    <a:pt x="35290" y="38633"/>
                  </a:lnTo>
                  <a:cubicBezTo>
                    <a:pt x="47053" y="38633"/>
                    <a:pt x="55226" y="33309"/>
                    <a:pt x="55226" y="23155"/>
                  </a:cubicBezTo>
                  <a:lnTo>
                    <a:pt x="55226" y="22907"/>
                  </a:lnTo>
                  <a:cubicBezTo>
                    <a:pt x="55226" y="14363"/>
                    <a:pt x="48415" y="8791"/>
                    <a:pt x="36033" y="8791"/>
                  </a:cubicBezTo>
                  <a:lnTo>
                    <a:pt x="9658" y="8791"/>
                  </a:lnTo>
                  <a:close/>
                  <a:moveTo>
                    <a:pt x="9658" y="47301"/>
                  </a:moveTo>
                  <a:lnTo>
                    <a:pt x="9658" y="77886"/>
                  </a:lnTo>
                  <a:lnTo>
                    <a:pt x="38757" y="77886"/>
                  </a:lnTo>
                  <a:cubicBezTo>
                    <a:pt x="51883" y="77886"/>
                    <a:pt x="60055" y="72066"/>
                    <a:pt x="60055" y="62408"/>
                  </a:cubicBezTo>
                  <a:lnTo>
                    <a:pt x="60055" y="62160"/>
                  </a:lnTo>
                  <a:cubicBezTo>
                    <a:pt x="60055" y="52749"/>
                    <a:pt x="52130" y="47301"/>
                    <a:pt x="37024" y="47301"/>
                  </a:cubicBezTo>
                  <a:lnTo>
                    <a:pt x="9658" y="47301"/>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35" name="TextBox 34"/>
            <p:cNvSpPr txBox="1"/>
            <p:nvPr/>
          </p:nvSpPr>
          <p:spPr>
            <a:xfrm>
              <a:off x="8230649" y="6565692"/>
              <a:ext cx="68103" cy="86677"/>
            </a:xfrm>
            <a:custGeom>
              <a:avLst/>
              <a:gdLst/>
              <a:ahLst/>
              <a:cxnLst/>
              <a:rect l="l" t="t" r="r" b="b"/>
              <a:pathLst>
                <a:path w="68103" h="86677">
                  <a:moveTo>
                    <a:pt x="0" y="0"/>
                  </a:moveTo>
                  <a:lnTo>
                    <a:pt x="68103" y="0"/>
                  </a:lnTo>
                  <a:lnTo>
                    <a:pt x="68103" y="9039"/>
                  </a:lnTo>
                  <a:lnTo>
                    <a:pt x="39005" y="9039"/>
                  </a:lnTo>
                  <a:lnTo>
                    <a:pt x="39005" y="86677"/>
                  </a:lnTo>
                  <a:lnTo>
                    <a:pt x="29099" y="86677"/>
                  </a:lnTo>
                  <a:lnTo>
                    <a:pt x="29099" y="9039"/>
                  </a:lnTo>
                  <a:lnTo>
                    <a:pt x="0" y="9039"/>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36" name="TextBox 35"/>
            <p:cNvSpPr txBox="1"/>
            <p:nvPr/>
          </p:nvSpPr>
          <p:spPr>
            <a:xfrm>
              <a:off x="7995220" y="6569035"/>
              <a:ext cx="76857" cy="84449"/>
            </a:xfrm>
            <a:custGeom>
              <a:avLst/>
              <a:gdLst/>
              <a:ahLst/>
              <a:cxnLst/>
              <a:rect l="l" t="t" r="r" b="b"/>
              <a:pathLst>
                <a:path w="76857" h="84449">
                  <a:moveTo>
                    <a:pt x="8915" y="0"/>
                  </a:moveTo>
                  <a:lnTo>
                    <a:pt x="18450" y="0"/>
                  </a:lnTo>
                  <a:lnTo>
                    <a:pt x="18450" y="19317"/>
                  </a:lnTo>
                  <a:lnTo>
                    <a:pt x="38100" y="19317"/>
                  </a:lnTo>
                  <a:lnTo>
                    <a:pt x="38757" y="19317"/>
                  </a:lnTo>
                  <a:lnTo>
                    <a:pt x="47015" y="19317"/>
                  </a:lnTo>
                  <a:lnTo>
                    <a:pt x="47015" y="0"/>
                  </a:lnTo>
                  <a:lnTo>
                    <a:pt x="56550" y="0"/>
                  </a:lnTo>
                  <a:lnTo>
                    <a:pt x="56550" y="19317"/>
                  </a:lnTo>
                  <a:lnTo>
                    <a:pt x="76857" y="19317"/>
                  </a:lnTo>
                  <a:lnTo>
                    <a:pt x="76857" y="27737"/>
                  </a:lnTo>
                  <a:lnTo>
                    <a:pt x="56550" y="27737"/>
                  </a:lnTo>
                  <a:lnTo>
                    <a:pt x="56550" y="65132"/>
                  </a:lnTo>
                  <a:cubicBezTo>
                    <a:pt x="56550" y="72933"/>
                    <a:pt x="60884" y="75781"/>
                    <a:pt x="67323" y="75781"/>
                  </a:cubicBezTo>
                  <a:cubicBezTo>
                    <a:pt x="70542" y="75781"/>
                    <a:pt x="73266" y="75162"/>
                    <a:pt x="76610" y="73552"/>
                  </a:cubicBezTo>
                  <a:lnTo>
                    <a:pt x="76610" y="81725"/>
                  </a:lnTo>
                  <a:cubicBezTo>
                    <a:pt x="73266" y="83458"/>
                    <a:pt x="69675" y="84449"/>
                    <a:pt x="65094" y="84449"/>
                  </a:cubicBezTo>
                  <a:cubicBezTo>
                    <a:pt x="54816" y="84449"/>
                    <a:pt x="47015" y="79372"/>
                    <a:pt x="47015" y="66370"/>
                  </a:cubicBezTo>
                  <a:lnTo>
                    <a:pt x="47015" y="27737"/>
                  </a:lnTo>
                  <a:lnTo>
                    <a:pt x="38757" y="27737"/>
                  </a:lnTo>
                  <a:lnTo>
                    <a:pt x="38100" y="27737"/>
                  </a:lnTo>
                  <a:lnTo>
                    <a:pt x="18450" y="27737"/>
                  </a:lnTo>
                  <a:lnTo>
                    <a:pt x="18450" y="65132"/>
                  </a:lnTo>
                  <a:cubicBezTo>
                    <a:pt x="18450" y="72933"/>
                    <a:pt x="22784" y="75781"/>
                    <a:pt x="29223" y="75781"/>
                  </a:cubicBezTo>
                  <a:cubicBezTo>
                    <a:pt x="32442" y="75781"/>
                    <a:pt x="35166" y="75162"/>
                    <a:pt x="38510" y="73552"/>
                  </a:cubicBezTo>
                  <a:lnTo>
                    <a:pt x="38510" y="81725"/>
                  </a:lnTo>
                  <a:cubicBezTo>
                    <a:pt x="35166" y="83458"/>
                    <a:pt x="31575" y="84449"/>
                    <a:pt x="26994" y="84449"/>
                  </a:cubicBezTo>
                  <a:cubicBezTo>
                    <a:pt x="16716" y="84449"/>
                    <a:pt x="8915" y="79372"/>
                    <a:pt x="8915" y="66370"/>
                  </a:cubicBezTo>
                  <a:lnTo>
                    <a:pt x="8915" y="27737"/>
                  </a:lnTo>
                  <a:lnTo>
                    <a:pt x="0" y="27737"/>
                  </a:lnTo>
                  <a:lnTo>
                    <a:pt x="0" y="19317"/>
                  </a:lnTo>
                  <a:lnTo>
                    <a:pt x="8915" y="19317"/>
                  </a:lnTo>
                  <a:lnTo>
                    <a:pt x="8915"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37" name="TextBox 36"/>
            <p:cNvSpPr txBox="1"/>
            <p:nvPr/>
          </p:nvSpPr>
          <p:spPr>
            <a:xfrm>
              <a:off x="8512745" y="6569035"/>
              <a:ext cx="38757" cy="84449"/>
            </a:xfrm>
            <a:custGeom>
              <a:avLst/>
              <a:gdLst/>
              <a:ahLst/>
              <a:cxnLst/>
              <a:rect l="l" t="t" r="r" b="b"/>
              <a:pathLst>
                <a:path w="38757" h="84449">
                  <a:moveTo>
                    <a:pt x="8915" y="0"/>
                  </a:moveTo>
                  <a:lnTo>
                    <a:pt x="18450" y="0"/>
                  </a:lnTo>
                  <a:lnTo>
                    <a:pt x="18450" y="19317"/>
                  </a:lnTo>
                  <a:lnTo>
                    <a:pt x="38757" y="19317"/>
                  </a:lnTo>
                  <a:lnTo>
                    <a:pt x="38757" y="27737"/>
                  </a:lnTo>
                  <a:lnTo>
                    <a:pt x="18450" y="27737"/>
                  </a:lnTo>
                  <a:lnTo>
                    <a:pt x="18450" y="65132"/>
                  </a:lnTo>
                  <a:cubicBezTo>
                    <a:pt x="18450" y="72933"/>
                    <a:pt x="22784" y="75781"/>
                    <a:pt x="29222" y="75781"/>
                  </a:cubicBezTo>
                  <a:cubicBezTo>
                    <a:pt x="32442" y="75781"/>
                    <a:pt x="35166" y="75162"/>
                    <a:pt x="38509" y="73552"/>
                  </a:cubicBezTo>
                  <a:lnTo>
                    <a:pt x="38509" y="81725"/>
                  </a:lnTo>
                  <a:cubicBezTo>
                    <a:pt x="35166" y="83458"/>
                    <a:pt x="31575" y="84449"/>
                    <a:pt x="26994" y="84449"/>
                  </a:cubicBezTo>
                  <a:cubicBezTo>
                    <a:pt x="16716" y="84449"/>
                    <a:pt x="8915" y="79372"/>
                    <a:pt x="8915" y="66370"/>
                  </a:cubicBezTo>
                  <a:lnTo>
                    <a:pt x="8915" y="27737"/>
                  </a:lnTo>
                  <a:lnTo>
                    <a:pt x="0" y="27737"/>
                  </a:lnTo>
                  <a:lnTo>
                    <a:pt x="0" y="19317"/>
                  </a:lnTo>
                  <a:lnTo>
                    <a:pt x="8915" y="19317"/>
                  </a:lnTo>
                  <a:lnTo>
                    <a:pt x="8915"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38" name="TextBox 37"/>
            <p:cNvSpPr txBox="1"/>
            <p:nvPr/>
          </p:nvSpPr>
          <p:spPr>
            <a:xfrm>
              <a:off x="7671444"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2" y="66865"/>
                    <a:pt x="31947" y="66865"/>
                  </a:cubicBezTo>
                  <a:cubicBezTo>
                    <a:pt x="14364" y="66865"/>
                    <a:pt x="0" y="53368"/>
                    <a:pt x="0" y="33556"/>
                  </a:cubicBezTo>
                  <a:lnTo>
                    <a:pt x="0" y="33309"/>
                  </a:lnTo>
                  <a:cubicBezTo>
                    <a:pt x="0" y="14859"/>
                    <a:pt x="13001" y="0"/>
                    <a:pt x="30708" y="0"/>
                  </a:cubicBezTo>
                  <a:close/>
                  <a:moveTo>
                    <a:pt x="30461" y="8048"/>
                  </a:moveTo>
                  <a:cubicBezTo>
                    <a:pt x="19317"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39" name="TextBox 38"/>
            <p:cNvSpPr txBox="1"/>
            <p:nvPr/>
          </p:nvSpPr>
          <p:spPr>
            <a:xfrm>
              <a:off x="7742081" y="6586990"/>
              <a:ext cx="55969" cy="65379"/>
            </a:xfrm>
            <a:custGeom>
              <a:avLst/>
              <a:gdLst/>
              <a:ahLst/>
              <a:cxnLst/>
              <a:rect l="l" t="t" r="r" b="b"/>
              <a:pathLst>
                <a:path w="55969" h="65379">
                  <a:moveTo>
                    <a:pt x="31452" y="0"/>
                  </a:moveTo>
                  <a:cubicBezTo>
                    <a:pt x="46930" y="0"/>
                    <a:pt x="55969" y="10401"/>
                    <a:pt x="55969" y="25631"/>
                  </a:cubicBezTo>
                  <a:lnTo>
                    <a:pt x="55969" y="65379"/>
                  </a:lnTo>
                  <a:lnTo>
                    <a:pt x="46435" y="65379"/>
                  </a:lnTo>
                  <a:lnTo>
                    <a:pt x="46435" y="27984"/>
                  </a:lnTo>
                  <a:cubicBezTo>
                    <a:pt x="46435" y="16097"/>
                    <a:pt x="39996" y="8667"/>
                    <a:pt x="28728" y="8667"/>
                  </a:cubicBezTo>
                  <a:cubicBezTo>
                    <a:pt x="17707" y="8667"/>
                    <a:pt x="9535" y="16716"/>
                    <a:pt x="9535" y="28727"/>
                  </a:cubicBezTo>
                  <a:lnTo>
                    <a:pt x="9535" y="65379"/>
                  </a:lnTo>
                  <a:lnTo>
                    <a:pt x="0" y="65379"/>
                  </a:lnTo>
                  <a:lnTo>
                    <a:pt x="0" y="1362"/>
                  </a:lnTo>
                  <a:lnTo>
                    <a:pt x="9535" y="1362"/>
                  </a:lnTo>
                  <a:lnTo>
                    <a:pt x="9535" y="12506"/>
                  </a:lnTo>
                  <a:cubicBezTo>
                    <a:pt x="13745" y="5572"/>
                    <a:pt x="20431" y="0"/>
                    <a:pt x="31452"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0" name="TextBox 39"/>
            <p:cNvSpPr txBox="1"/>
            <p:nvPr/>
          </p:nvSpPr>
          <p:spPr>
            <a:xfrm>
              <a:off x="7926468"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7"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1" name="TextBox 40"/>
            <p:cNvSpPr txBox="1"/>
            <p:nvPr/>
          </p:nvSpPr>
          <p:spPr>
            <a:xfrm>
              <a:off x="8080404"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7" y="66865"/>
                  </a:cubicBezTo>
                  <a:cubicBezTo>
                    <a:pt x="14364"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2" name="TextBox 41"/>
            <p:cNvSpPr txBox="1"/>
            <p:nvPr/>
          </p:nvSpPr>
          <p:spPr>
            <a:xfrm>
              <a:off x="8290569" y="6586990"/>
              <a:ext cx="66741" cy="66865"/>
            </a:xfrm>
            <a:custGeom>
              <a:avLst/>
              <a:gdLst/>
              <a:ahLst/>
              <a:cxnLst/>
              <a:rect l="l" t="t" r="r" b="b"/>
              <a:pathLst>
                <a:path w="66741" h="66865">
                  <a:moveTo>
                    <a:pt x="33432" y="0"/>
                  </a:moveTo>
                  <a:cubicBezTo>
                    <a:pt x="52625" y="0"/>
                    <a:pt x="66741" y="15106"/>
                    <a:pt x="66741" y="33185"/>
                  </a:cubicBezTo>
                  <a:lnTo>
                    <a:pt x="66741" y="33432"/>
                  </a:lnTo>
                  <a:cubicBezTo>
                    <a:pt x="66741" y="51511"/>
                    <a:pt x="52502" y="66865"/>
                    <a:pt x="33185" y="66865"/>
                  </a:cubicBezTo>
                  <a:cubicBezTo>
                    <a:pt x="13992" y="66865"/>
                    <a:pt x="0" y="51759"/>
                    <a:pt x="0" y="33680"/>
                  </a:cubicBezTo>
                  <a:lnTo>
                    <a:pt x="0" y="33432"/>
                  </a:lnTo>
                  <a:cubicBezTo>
                    <a:pt x="0" y="15354"/>
                    <a:pt x="14116" y="0"/>
                    <a:pt x="33432" y="0"/>
                  </a:cubicBezTo>
                  <a:close/>
                  <a:moveTo>
                    <a:pt x="33185" y="8420"/>
                  </a:moveTo>
                  <a:cubicBezTo>
                    <a:pt x="19316" y="8420"/>
                    <a:pt x="9782" y="19688"/>
                    <a:pt x="9782" y="33185"/>
                  </a:cubicBezTo>
                  <a:lnTo>
                    <a:pt x="9782" y="33432"/>
                  </a:lnTo>
                  <a:cubicBezTo>
                    <a:pt x="9782" y="47177"/>
                    <a:pt x="19936" y="58321"/>
                    <a:pt x="33432" y="58321"/>
                  </a:cubicBezTo>
                  <a:cubicBezTo>
                    <a:pt x="47301" y="58321"/>
                    <a:pt x="56959" y="47177"/>
                    <a:pt x="56959" y="33680"/>
                  </a:cubicBezTo>
                  <a:lnTo>
                    <a:pt x="56959" y="33432"/>
                  </a:lnTo>
                  <a:cubicBezTo>
                    <a:pt x="56959" y="19688"/>
                    <a:pt x="46682" y="8420"/>
                    <a:pt x="33185" y="842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3" name="TextBox 42"/>
            <p:cNvSpPr txBox="1"/>
            <p:nvPr/>
          </p:nvSpPr>
          <p:spPr>
            <a:xfrm>
              <a:off x="8368552" y="6586990"/>
              <a:ext cx="64637" cy="85439"/>
            </a:xfrm>
            <a:custGeom>
              <a:avLst/>
              <a:gdLst/>
              <a:ahLst/>
              <a:cxnLst/>
              <a:rect l="l" t="t" r="r" b="b"/>
              <a:pathLst>
                <a:path w="64637" h="85439">
                  <a:moveTo>
                    <a:pt x="30090" y="0"/>
                  </a:moveTo>
                  <a:cubicBezTo>
                    <a:pt x="42101" y="0"/>
                    <a:pt x="49902" y="5943"/>
                    <a:pt x="55102" y="12877"/>
                  </a:cubicBezTo>
                  <a:lnTo>
                    <a:pt x="55102" y="1362"/>
                  </a:lnTo>
                  <a:lnTo>
                    <a:pt x="64637" y="1362"/>
                  </a:lnTo>
                  <a:lnTo>
                    <a:pt x="64637" y="54235"/>
                  </a:lnTo>
                  <a:cubicBezTo>
                    <a:pt x="64637" y="64141"/>
                    <a:pt x="61665" y="71694"/>
                    <a:pt x="56464" y="76895"/>
                  </a:cubicBezTo>
                  <a:cubicBezTo>
                    <a:pt x="50768" y="82591"/>
                    <a:pt x="42225" y="85439"/>
                    <a:pt x="32071" y="85439"/>
                  </a:cubicBezTo>
                  <a:cubicBezTo>
                    <a:pt x="21422" y="85439"/>
                    <a:pt x="11516" y="82467"/>
                    <a:pt x="2972" y="76523"/>
                  </a:cubicBezTo>
                  <a:lnTo>
                    <a:pt x="7306" y="69094"/>
                  </a:lnTo>
                  <a:cubicBezTo>
                    <a:pt x="14612" y="74418"/>
                    <a:pt x="22784" y="77266"/>
                    <a:pt x="31947" y="77266"/>
                  </a:cubicBezTo>
                  <a:cubicBezTo>
                    <a:pt x="46063" y="77266"/>
                    <a:pt x="55226" y="69465"/>
                    <a:pt x="55226" y="54483"/>
                  </a:cubicBezTo>
                  <a:lnTo>
                    <a:pt x="55226" y="46929"/>
                  </a:lnTo>
                  <a:cubicBezTo>
                    <a:pt x="49654" y="54359"/>
                    <a:pt x="41853" y="60426"/>
                    <a:pt x="30090" y="60426"/>
                  </a:cubicBezTo>
                  <a:cubicBezTo>
                    <a:pt x="14736" y="60426"/>
                    <a:pt x="0" y="48911"/>
                    <a:pt x="0" y="30461"/>
                  </a:cubicBezTo>
                  <a:lnTo>
                    <a:pt x="0" y="30213"/>
                  </a:lnTo>
                  <a:cubicBezTo>
                    <a:pt x="0" y="11515"/>
                    <a:pt x="14859" y="0"/>
                    <a:pt x="30090" y="0"/>
                  </a:cubicBezTo>
                  <a:close/>
                  <a:moveTo>
                    <a:pt x="31947" y="8420"/>
                  </a:moveTo>
                  <a:cubicBezTo>
                    <a:pt x="19812" y="8420"/>
                    <a:pt x="9783" y="16840"/>
                    <a:pt x="9783" y="29965"/>
                  </a:cubicBezTo>
                  <a:lnTo>
                    <a:pt x="9783" y="30213"/>
                  </a:lnTo>
                  <a:cubicBezTo>
                    <a:pt x="9783" y="43091"/>
                    <a:pt x="20060" y="52006"/>
                    <a:pt x="31947" y="52006"/>
                  </a:cubicBezTo>
                  <a:cubicBezTo>
                    <a:pt x="44082" y="52006"/>
                    <a:pt x="55474" y="43215"/>
                    <a:pt x="55474" y="30337"/>
                  </a:cubicBezTo>
                  <a:lnTo>
                    <a:pt x="55474" y="30089"/>
                  </a:lnTo>
                  <a:cubicBezTo>
                    <a:pt x="55474" y="16964"/>
                    <a:pt x="44082" y="8420"/>
                    <a:pt x="31947" y="842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4" name="TextBox 43"/>
            <p:cNvSpPr txBox="1"/>
            <p:nvPr/>
          </p:nvSpPr>
          <p:spPr>
            <a:xfrm>
              <a:off x="8444505" y="6586990"/>
              <a:ext cx="60550" cy="66865"/>
            </a:xfrm>
            <a:custGeom>
              <a:avLst/>
              <a:gdLst/>
              <a:ahLst/>
              <a:cxnLst/>
              <a:rect l="l" t="t" r="r" b="b"/>
              <a:pathLst>
                <a:path w="60550" h="66865">
                  <a:moveTo>
                    <a:pt x="30708" y="0"/>
                  </a:moveTo>
                  <a:cubicBezTo>
                    <a:pt x="49653"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7" y="49530"/>
                  </a:cubicBezTo>
                  <a:lnTo>
                    <a:pt x="58321" y="54854"/>
                  </a:lnTo>
                  <a:cubicBezTo>
                    <a:pt x="51882" y="62036"/>
                    <a:pt x="44081" y="66865"/>
                    <a:pt x="31946"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4"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5" name="TextBox 44"/>
            <p:cNvSpPr txBox="1"/>
            <p:nvPr/>
          </p:nvSpPr>
          <p:spPr>
            <a:xfrm>
              <a:off x="8622817" y="6586990"/>
              <a:ext cx="60550" cy="66865"/>
            </a:xfrm>
            <a:custGeom>
              <a:avLst/>
              <a:gdLst/>
              <a:ahLst/>
              <a:cxnLst/>
              <a:rect l="l" t="t" r="r" b="b"/>
              <a:pathLst>
                <a:path w="60550" h="66865">
                  <a:moveTo>
                    <a:pt x="30708" y="0"/>
                  </a:moveTo>
                  <a:cubicBezTo>
                    <a:pt x="49653"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6"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6" name="TextBox 45"/>
            <p:cNvSpPr txBox="1"/>
            <p:nvPr/>
          </p:nvSpPr>
          <p:spPr>
            <a:xfrm>
              <a:off x="8151041" y="6587214"/>
              <a:ext cx="35662" cy="65155"/>
            </a:xfrm>
            <a:custGeom>
              <a:avLst/>
              <a:gdLst/>
              <a:ahLst/>
              <a:cxnLst/>
              <a:rect l="l" t="t" r="r" b="b"/>
              <a:pathLst>
                <a:path w="35662" h="65155">
                  <a:moveTo>
                    <a:pt x="35662" y="23"/>
                  </a:moveTo>
                  <a:lnTo>
                    <a:pt x="35662" y="10301"/>
                  </a:lnTo>
                  <a:lnTo>
                    <a:pt x="34919" y="10301"/>
                  </a:lnTo>
                  <a:cubicBezTo>
                    <a:pt x="20927" y="10301"/>
                    <a:pt x="9535" y="20331"/>
                    <a:pt x="9535" y="39647"/>
                  </a:cubicBezTo>
                  <a:lnTo>
                    <a:pt x="9535" y="65155"/>
                  </a:lnTo>
                  <a:lnTo>
                    <a:pt x="0" y="65155"/>
                  </a:lnTo>
                  <a:lnTo>
                    <a:pt x="0" y="1138"/>
                  </a:lnTo>
                  <a:lnTo>
                    <a:pt x="9535" y="1138"/>
                  </a:lnTo>
                  <a:lnTo>
                    <a:pt x="9535" y="17854"/>
                  </a:lnTo>
                  <a:cubicBezTo>
                    <a:pt x="14240" y="7205"/>
                    <a:pt x="23527" y="-472"/>
                    <a:pt x="35662" y="23"/>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7" name="TextBox 46"/>
            <p:cNvSpPr txBox="1"/>
            <p:nvPr/>
          </p:nvSpPr>
          <p:spPr>
            <a:xfrm>
              <a:off x="8693454" y="6587214"/>
              <a:ext cx="35662" cy="65155"/>
            </a:xfrm>
            <a:custGeom>
              <a:avLst/>
              <a:gdLst/>
              <a:ahLst/>
              <a:cxnLst/>
              <a:rect l="l" t="t" r="r" b="b"/>
              <a:pathLst>
                <a:path w="35662" h="65155">
                  <a:moveTo>
                    <a:pt x="35662" y="23"/>
                  </a:moveTo>
                  <a:lnTo>
                    <a:pt x="35662" y="10301"/>
                  </a:lnTo>
                  <a:lnTo>
                    <a:pt x="34919" y="10301"/>
                  </a:lnTo>
                  <a:cubicBezTo>
                    <a:pt x="20926" y="10301"/>
                    <a:pt x="9535" y="20331"/>
                    <a:pt x="9535" y="39647"/>
                  </a:cubicBezTo>
                  <a:lnTo>
                    <a:pt x="9535" y="65155"/>
                  </a:lnTo>
                  <a:lnTo>
                    <a:pt x="0" y="65155"/>
                  </a:lnTo>
                  <a:lnTo>
                    <a:pt x="0" y="1138"/>
                  </a:lnTo>
                  <a:lnTo>
                    <a:pt x="9535" y="1138"/>
                  </a:lnTo>
                  <a:lnTo>
                    <a:pt x="9535" y="17854"/>
                  </a:lnTo>
                  <a:cubicBezTo>
                    <a:pt x="14240" y="7205"/>
                    <a:pt x="23527" y="-472"/>
                    <a:pt x="35662" y="23"/>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8" name="TextBox 47"/>
            <p:cNvSpPr txBox="1"/>
            <p:nvPr/>
          </p:nvSpPr>
          <p:spPr>
            <a:xfrm>
              <a:off x="7602416" y="6588352"/>
              <a:ext cx="64018" cy="64513"/>
            </a:xfrm>
            <a:custGeom>
              <a:avLst/>
              <a:gdLst/>
              <a:ahLst/>
              <a:cxnLst/>
              <a:rect l="l" t="t" r="r" b="b"/>
              <a:pathLst>
                <a:path w="64018" h="64513">
                  <a:moveTo>
                    <a:pt x="0" y="0"/>
                  </a:moveTo>
                  <a:lnTo>
                    <a:pt x="10525" y="0"/>
                  </a:lnTo>
                  <a:lnTo>
                    <a:pt x="32071" y="53121"/>
                  </a:lnTo>
                  <a:lnTo>
                    <a:pt x="53740" y="0"/>
                  </a:lnTo>
                  <a:lnTo>
                    <a:pt x="64018" y="0"/>
                  </a:lnTo>
                  <a:lnTo>
                    <a:pt x="36157" y="64513"/>
                  </a:lnTo>
                  <a:lnTo>
                    <a:pt x="27737" y="64513"/>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grpSp>
      <p:sp>
        <p:nvSpPr>
          <p:cNvPr id="49" name="Rectangle 48"/>
          <p:cNvSpPr/>
          <p:nvPr/>
        </p:nvSpPr>
        <p:spPr>
          <a:xfrm>
            <a:off x="0" y="-1"/>
            <a:ext cx="91440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0" name="Rectangle 49"/>
          <p:cNvSpPr/>
          <p:nvPr/>
        </p:nvSpPr>
        <p:spPr>
          <a:xfrm>
            <a:off x="0" y="1702676"/>
            <a:ext cx="9144000" cy="51553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1" name="Picture 5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202" y="557091"/>
            <a:ext cx="2178050" cy="544512"/>
          </a:xfrm>
          <a:prstGeom prst="rect">
            <a:avLst/>
          </a:prstGeom>
        </p:spPr>
      </p:pic>
      <p:grpSp>
        <p:nvGrpSpPr>
          <p:cNvPr id="52" name="Group 51"/>
          <p:cNvGrpSpPr/>
          <p:nvPr/>
        </p:nvGrpSpPr>
        <p:grpSpPr>
          <a:xfrm>
            <a:off x="7534142" y="6561977"/>
            <a:ext cx="1194975" cy="110452"/>
            <a:chOff x="7534141" y="6561977"/>
            <a:chExt cx="1194975" cy="110452"/>
          </a:xfrm>
        </p:grpSpPr>
        <p:sp>
          <p:nvSpPr>
            <p:cNvPr id="53" name="TextBox 52"/>
            <p:cNvSpPr txBox="1"/>
            <p:nvPr/>
          </p:nvSpPr>
          <p:spPr>
            <a:xfrm>
              <a:off x="8556417" y="6561977"/>
              <a:ext cx="55969" cy="90392"/>
            </a:xfrm>
            <a:custGeom>
              <a:avLst/>
              <a:gdLst/>
              <a:ahLst/>
              <a:cxnLst/>
              <a:rect l="l" t="t" r="r" b="b"/>
              <a:pathLst>
                <a:path w="55969" h="90392">
                  <a:moveTo>
                    <a:pt x="0" y="0"/>
                  </a:moveTo>
                  <a:lnTo>
                    <a:pt x="9534" y="0"/>
                  </a:lnTo>
                  <a:lnTo>
                    <a:pt x="9534" y="37519"/>
                  </a:lnTo>
                  <a:cubicBezTo>
                    <a:pt x="13744" y="30585"/>
                    <a:pt x="20431" y="25013"/>
                    <a:pt x="31452" y="25013"/>
                  </a:cubicBezTo>
                  <a:cubicBezTo>
                    <a:pt x="46930" y="25013"/>
                    <a:pt x="55969" y="35414"/>
                    <a:pt x="55969" y="50644"/>
                  </a:cubicBezTo>
                  <a:lnTo>
                    <a:pt x="55969" y="90392"/>
                  </a:lnTo>
                  <a:lnTo>
                    <a:pt x="46434" y="90392"/>
                  </a:lnTo>
                  <a:lnTo>
                    <a:pt x="46434" y="52997"/>
                  </a:lnTo>
                  <a:cubicBezTo>
                    <a:pt x="46434" y="41110"/>
                    <a:pt x="39995" y="33680"/>
                    <a:pt x="28727" y="33680"/>
                  </a:cubicBezTo>
                  <a:cubicBezTo>
                    <a:pt x="17707" y="33680"/>
                    <a:pt x="9534" y="41729"/>
                    <a:pt x="9534" y="53740"/>
                  </a:cubicBezTo>
                  <a:lnTo>
                    <a:pt x="9534" y="90392"/>
                  </a:lnTo>
                  <a:lnTo>
                    <a:pt x="0" y="90392"/>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54" name="TextBox 53"/>
            <p:cNvSpPr txBox="1"/>
            <p:nvPr/>
          </p:nvSpPr>
          <p:spPr>
            <a:xfrm>
              <a:off x="7534141" y="6565692"/>
              <a:ext cx="63274" cy="86677"/>
            </a:xfrm>
            <a:custGeom>
              <a:avLst/>
              <a:gdLst/>
              <a:ahLst/>
              <a:cxnLst/>
              <a:rect l="l" t="t" r="r" b="b"/>
              <a:pathLst>
                <a:path w="63274" h="86677">
                  <a:moveTo>
                    <a:pt x="0" y="0"/>
                  </a:moveTo>
                  <a:lnTo>
                    <a:pt x="62655" y="0"/>
                  </a:lnTo>
                  <a:lnTo>
                    <a:pt x="62655" y="8915"/>
                  </a:lnTo>
                  <a:lnTo>
                    <a:pt x="9782" y="8915"/>
                  </a:lnTo>
                  <a:lnTo>
                    <a:pt x="9782" y="38509"/>
                  </a:lnTo>
                  <a:lnTo>
                    <a:pt x="57083" y="38509"/>
                  </a:lnTo>
                  <a:lnTo>
                    <a:pt x="57083" y="47425"/>
                  </a:lnTo>
                  <a:lnTo>
                    <a:pt x="9782" y="47425"/>
                  </a:lnTo>
                  <a:lnTo>
                    <a:pt x="9782" y="77762"/>
                  </a:lnTo>
                  <a:lnTo>
                    <a:pt x="63274" y="77762"/>
                  </a:lnTo>
                  <a:lnTo>
                    <a:pt x="63274" y="86677"/>
                  </a:lnTo>
                  <a:lnTo>
                    <a:pt x="0" y="86677"/>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55" name="TextBox 54"/>
            <p:cNvSpPr txBox="1"/>
            <p:nvPr/>
          </p:nvSpPr>
          <p:spPr>
            <a:xfrm>
              <a:off x="7848466" y="6565692"/>
              <a:ext cx="69961" cy="86677"/>
            </a:xfrm>
            <a:custGeom>
              <a:avLst/>
              <a:gdLst/>
              <a:ahLst/>
              <a:cxnLst/>
              <a:rect l="l" t="t" r="r" b="b"/>
              <a:pathLst>
                <a:path w="69961" h="86677">
                  <a:moveTo>
                    <a:pt x="0" y="0"/>
                  </a:moveTo>
                  <a:lnTo>
                    <a:pt x="36900" y="0"/>
                  </a:lnTo>
                  <a:cubicBezTo>
                    <a:pt x="46806" y="0"/>
                    <a:pt x="54607" y="2848"/>
                    <a:pt x="59560" y="7677"/>
                  </a:cubicBezTo>
                  <a:cubicBezTo>
                    <a:pt x="63151" y="11392"/>
                    <a:pt x="65132" y="15973"/>
                    <a:pt x="65132" y="21545"/>
                  </a:cubicBezTo>
                  <a:lnTo>
                    <a:pt x="65132" y="21793"/>
                  </a:lnTo>
                  <a:cubicBezTo>
                    <a:pt x="65132" y="33061"/>
                    <a:pt x="58198" y="38881"/>
                    <a:pt x="51387" y="41853"/>
                  </a:cubicBezTo>
                  <a:cubicBezTo>
                    <a:pt x="61665" y="44948"/>
                    <a:pt x="69961" y="50892"/>
                    <a:pt x="69961" y="62779"/>
                  </a:cubicBezTo>
                  <a:lnTo>
                    <a:pt x="69961" y="63027"/>
                  </a:lnTo>
                  <a:cubicBezTo>
                    <a:pt x="69961" y="77886"/>
                    <a:pt x="57455" y="86677"/>
                    <a:pt x="38510" y="86677"/>
                  </a:cubicBezTo>
                  <a:lnTo>
                    <a:pt x="0" y="86677"/>
                  </a:lnTo>
                  <a:lnTo>
                    <a:pt x="0" y="0"/>
                  </a:lnTo>
                  <a:close/>
                  <a:moveTo>
                    <a:pt x="9658" y="8791"/>
                  </a:moveTo>
                  <a:lnTo>
                    <a:pt x="9658" y="38633"/>
                  </a:lnTo>
                  <a:lnTo>
                    <a:pt x="35290" y="38633"/>
                  </a:lnTo>
                  <a:cubicBezTo>
                    <a:pt x="47053" y="38633"/>
                    <a:pt x="55226" y="33309"/>
                    <a:pt x="55226" y="23155"/>
                  </a:cubicBezTo>
                  <a:lnTo>
                    <a:pt x="55226" y="22907"/>
                  </a:lnTo>
                  <a:cubicBezTo>
                    <a:pt x="55226" y="14363"/>
                    <a:pt x="48415" y="8791"/>
                    <a:pt x="36033" y="8791"/>
                  </a:cubicBezTo>
                  <a:lnTo>
                    <a:pt x="9658" y="8791"/>
                  </a:lnTo>
                  <a:close/>
                  <a:moveTo>
                    <a:pt x="9658" y="47301"/>
                  </a:moveTo>
                  <a:lnTo>
                    <a:pt x="9658" y="77886"/>
                  </a:lnTo>
                  <a:lnTo>
                    <a:pt x="38757" y="77886"/>
                  </a:lnTo>
                  <a:cubicBezTo>
                    <a:pt x="51883" y="77886"/>
                    <a:pt x="60055" y="72066"/>
                    <a:pt x="60055" y="62408"/>
                  </a:cubicBezTo>
                  <a:lnTo>
                    <a:pt x="60055" y="62160"/>
                  </a:lnTo>
                  <a:cubicBezTo>
                    <a:pt x="60055" y="52749"/>
                    <a:pt x="52130" y="47301"/>
                    <a:pt x="37024" y="47301"/>
                  </a:cubicBezTo>
                  <a:lnTo>
                    <a:pt x="9658" y="47301"/>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56" name="TextBox 55"/>
            <p:cNvSpPr txBox="1"/>
            <p:nvPr/>
          </p:nvSpPr>
          <p:spPr>
            <a:xfrm>
              <a:off x="8230649" y="6565692"/>
              <a:ext cx="68103" cy="86677"/>
            </a:xfrm>
            <a:custGeom>
              <a:avLst/>
              <a:gdLst/>
              <a:ahLst/>
              <a:cxnLst/>
              <a:rect l="l" t="t" r="r" b="b"/>
              <a:pathLst>
                <a:path w="68103" h="86677">
                  <a:moveTo>
                    <a:pt x="0" y="0"/>
                  </a:moveTo>
                  <a:lnTo>
                    <a:pt x="68103" y="0"/>
                  </a:lnTo>
                  <a:lnTo>
                    <a:pt x="68103" y="9039"/>
                  </a:lnTo>
                  <a:lnTo>
                    <a:pt x="39005" y="9039"/>
                  </a:lnTo>
                  <a:lnTo>
                    <a:pt x="39005" y="86677"/>
                  </a:lnTo>
                  <a:lnTo>
                    <a:pt x="29099" y="86677"/>
                  </a:lnTo>
                  <a:lnTo>
                    <a:pt x="29099" y="9039"/>
                  </a:lnTo>
                  <a:lnTo>
                    <a:pt x="0" y="9039"/>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57" name="TextBox 56"/>
            <p:cNvSpPr txBox="1"/>
            <p:nvPr/>
          </p:nvSpPr>
          <p:spPr>
            <a:xfrm>
              <a:off x="7995220" y="6569035"/>
              <a:ext cx="76857" cy="84449"/>
            </a:xfrm>
            <a:custGeom>
              <a:avLst/>
              <a:gdLst/>
              <a:ahLst/>
              <a:cxnLst/>
              <a:rect l="l" t="t" r="r" b="b"/>
              <a:pathLst>
                <a:path w="76857" h="84449">
                  <a:moveTo>
                    <a:pt x="8915" y="0"/>
                  </a:moveTo>
                  <a:lnTo>
                    <a:pt x="18450" y="0"/>
                  </a:lnTo>
                  <a:lnTo>
                    <a:pt x="18450" y="19317"/>
                  </a:lnTo>
                  <a:lnTo>
                    <a:pt x="38100" y="19317"/>
                  </a:lnTo>
                  <a:lnTo>
                    <a:pt x="38757" y="19317"/>
                  </a:lnTo>
                  <a:lnTo>
                    <a:pt x="47015" y="19317"/>
                  </a:lnTo>
                  <a:lnTo>
                    <a:pt x="47015" y="0"/>
                  </a:lnTo>
                  <a:lnTo>
                    <a:pt x="56550" y="0"/>
                  </a:lnTo>
                  <a:lnTo>
                    <a:pt x="56550" y="19317"/>
                  </a:lnTo>
                  <a:lnTo>
                    <a:pt x="76857" y="19317"/>
                  </a:lnTo>
                  <a:lnTo>
                    <a:pt x="76857" y="27737"/>
                  </a:lnTo>
                  <a:lnTo>
                    <a:pt x="56550" y="27737"/>
                  </a:lnTo>
                  <a:lnTo>
                    <a:pt x="56550" y="65132"/>
                  </a:lnTo>
                  <a:cubicBezTo>
                    <a:pt x="56550" y="72933"/>
                    <a:pt x="60884" y="75781"/>
                    <a:pt x="67323" y="75781"/>
                  </a:cubicBezTo>
                  <a:cubicBezTo>
                    <a:pt x="70542" y="75781"/>
                    <a:pt x="73266" y="75162"/>
                    <a:pt x="76610" y="73552"/>
                  </a:cubicBezTo>
                  <a:lnTo>
                    <a:pt x="76610" y="81725"/>
                  </a:lnTo>
                  <a:cubicBezTo>
                    <a:pt x="73266" y="83458"/>
                    <a:pt x="69675" y="84449"/>
                    <a:pt x="65094" y="84449"/>
                  </a:cubicBezTo>
                  <a:cubicBezTo>
                    <a:pt x="54816" y="84449"/>
                    <a:pt x="47015" y="79372"/>
                    <a:pt x="47015" y="66370"/>
                  </a:cubicBezTo>
                  <a:lnTo>
                    <a:pt x="47015" y="27737"/>
                  </a:lnTo>
                  <a:lnTo>
                    <a:pt x="38757" y="27737"/>
                  </a:lnTo>
                  <a:lnTo>
                    <a:pt x="38100" y="27737"/>
                  </a:lnTo>
                  <a:lnTo>
                    <a:pt x="18450" y="27737"/>
                  </a:lnTo>
                  <a:lnTo>
                    <a:pt x="18450" y="65132"/>
                  </a:lnTo>
                  <a:cubicBezTo>
                    <a:pt x="18450" y="72933"/>
                    <a:pt x="22784" y="75781"/>
                    <a:pt x="29223" y="75781"/>
                  </a:cubicBezTo>
                  <a:cubicBezTo>
                    <a:pt x="32442" y="75781"/>
                    <a:pt x="35166" y="75162"/>
                    <a:pt x="38510" y="73552"/>
                  </a:cubicBezTo>
                  <a:lnTo>
                    <a:pt x="38510" y="81725"/>
                  </a:lnTo>
                  <a:cubicBezTo>
                    <a:pt x="35166" y="83458"/>
                    <a:pt x="31575" y="84449"/>
                    <a:pt x="26994" y="84449"/>
                  </a:cubicBezTo>
                  <a:cubicBezTo>
                    <a:pt x="16716" y="84449"/>
                    <a:pt x="8915" y="79372"/>
                    <a:pt x="8915" y="66370"/>
                  </a:cubicBezTo>
                  <a:lnTo>
                    <a:pt x="8915" y="27737"/>
                  </a:lnTo>
                  <a:lnTo>
                    <a:pt x="0" y="27737"/>
                  </a:lnTo>
                  <a:lnTo>
                    <a:pt x="0" y="19317"/>
                  </a:lnTo>
                  <a:lnTo>
                    <a:pt x="8915" y="19317"/>
                  </a:lnTo>
                  <a:lnTo>
                    <a:pt x="8915"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58" name="TextBox 57"/>
            <p:cNvSpPr txBox="1"/>
            <p:nvPr/>
          </p:nvSpPr>
          <p:spPr>
            <a:xfrm>
              <a:off x="8512745" y="6569035"/>
              <a:ext cx="38757" cy="84449"/>
            </a:xfrm>
            <a:custGeom>
              <a:avLst/>
              <a:gdLst/>
              <a:ahLst/>
              <a:cxnLst/>
              <a:rect l="l" t="t" r="r" b="b"/>
              <a:pathLst>
                <a:path w="38757" h="84449">
                  <a:moveTo>
                    <a:pt x="8915" y="0"/>
                  </a:moveTo>
                  <a:lnTo>
                    <a:pt x="18450" y="0"/>
                  </a:lnTo>
                  <a:lnTo>
                    <a:pt x="18450" y="19317"/>
                  </a:lnTo>
                  <a:lnTo>
                    <a:pt x="38757" y="19317"/>
                  </a:lnTo>
                  <a:lnTo>
                    <a:pt x="38757" y="27737"/>
                  </a:lnTo>
                  <a:lnTo>
                    <a:pt x="18450" y="27737"/>
                  </a:lnTo>
                  <a:lnTo>
                    <a:pt x="18450" y="65132"/>
                  </a:lnTo>
                  <a:cubicBezTo>
                    <a:pt x="18450" y="72933"/>
                    <a:pt x="22784" y="75781"/>
                    <a:pt x="29222" y="75781"/>
                  </a:cubicBezTo>
                  <a:cubicBezTo>
                    <a:pt x="32442" y="75781"/>
                    <a:pt x="35166" y="75162"/>
                    <a:pt x="38509" y="73552"/>
                  </a:cubicBezTo>
                  <a:lnTo>
                    <a:pt x="38509" y="81725"/>
                  </a:lnTo>
                  <a:cubicBezTo>
                    <a:pt x="35166" y="83458"/>
                    <a:pt x="31575" y="84449"/>
                    <a:pt x="26994" y="84449"/>
                  </a:cubicBezTo>
                  <a:cubicBezTo>
                    <a:pt x="16716" y="84449"/>
                    <a:pt x="8915" y="79372"/>
                    <a:pt x="8915" y="66370"/>
                  </a:cubicBezTo>
                  <a:lnTo>
                    <a:pt x="8915" y="27737"/>
                  </a:lnTo>
                  <a:lnTo>
                    <a:pt x="0" y="27737"/>
                  </a:lnTo>
                  <a:lnTo>
                    <a:pt x="0" y="19317"/>
                  </a:lnTo>
                  <a:lnTo>
                    <a:pt x="8915" y="19317"/>
                  </a:lnTo>
                  <a:lnTo>
                    <a:pt x="8915"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59" name="TextBox 58"/>
            <p:cNvSpPr txBox="1"/>
            <p:nvPr/>
          </p:nvSpPr>
          <p:spPr>
            <a:xfrm>
              <a:off x="7671444"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2" y="66865"/>
                    <a:pt x="31947" y="66865"/>
                  </a:cubicBezTo>
                  <a:cubicBezTo>
                    <a:pt x="14364" y="66865"/>
                    <a:pt x="0" y="53368"/>
                    <a:pt x="0" y="33556"/>
                  </a:cubicBezTo>
                  <a:lnTo>
                    <a:pt x="0" y="33309"/>
                  </a:lnTo>
                  <a:cubicBezTo>
                    <a:pt x="0" y="14859"/>
                    <a:pt x="13001" y="0"/>
                    <a:pt x="30708" y="0"/>
                  </a:cubicBezTo>
                  <a:close/>
                  <a:moveTo>
                    <a:pt x="30461" y="8048"/>
                  </a:moveTo>
                  <a:cubicBezTo>
                    <a:pt x="19317"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0" name="TextBox 59"/>
            <p:cNvSpPr txBox="1"/>
            <p:nvPr/>
          </p:nvSpPr>
          <p:spPr>
            <a:xfrm>
              <a:off x="7742081" y="6586990"/>
              <a:ext cx="55969" cy="65379"/>
            </a:xfrm>
            <a:custGeom>
              <a:avLst/>
              <a:gdLst/>
              <a:ahLst/>
              <a:cxnLst/>
              <a:rect l="l" t="t" r="r" b="b"/>
              <a:pathLst>
                <a:path w="55969" h="65379">
                  <a:moveTo>
                    <a:pt x="31452" y="0"/>
                  </a:moveTo>
                  <a:cubicBezTo>
                    <a:pt x="46930" y="0"/>
                    <a:pt x="55969" y="10401"/>
                    <a:pt x="55969" y="25631"/>
                  </a:cubicBezTo>
                  <a:lnTo>
                    <a:pt x="55969" y="65379"/>
                  </a:lnTo>
                  <a:lnTo>
                    <a:pt x="46435" y="65379"/>
                  </a:lnTo>
                  <a:lnTo>
                    <a:pt x="46435" y="27984"/>
                  </a:lnTo>
                  <a:cubicBezTo>
                    <a:pt x="46435" y="16097"/>
                    <a:pt x="39996" y="8667"/>
                    <a:pt x="28728" y="8667"/>
                  </a:cubicBezTo>
                  <a:cubicBezTo>
                    <a:pt x="17707" y="8667"/>
                    <a:pt x="9535" y="16716"/>
                    <a:pt x="9535" y="28727"/>
                  </a:cubicBezTo>
                  <a:lnTo>
                    <a:pt x="9535" y="65379"/>
                  </a:lnTo>
                  <a:lnTo>
                    <a:pt x="0" y="65379"/>
                  </a:lnTo>
                  <a:lnTo>
                    <a:pt x="0" y="1362"/>
                  </a:lnTo>
                  <a:lnTo>
                    <a:pt x="9535" y="1362"/>
                  </a:lnTo>
                  <a:lnTo>
                    <a:pt x="9535" y="12506"/>
                  </a:lnTo>
                  <a:cubicBezTo>
                    <a:pt x="13745" y="5572"/>
                    <a:pt x="20431" y="0"/>
                    <a:pt x="31452"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1" name="TextBox 60"/>
            <p:cNvSpPr txBox="1"/>
            <p:nvPr/>
          </p:nvSpPr>
          <p:spPr>
            <a:xfrm>
              <a:off x="7926468"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7"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2" name="TextBox 61"/>
            <p:cNvSpPr txBox="1"/>
            <p:nvPr/>
          </p:nvSpPr>
          <p:spPr>
            <a:xfrm>
              <a:off x="8080404"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7" y="66865"/>
                  </a:cubicBezTo>
                  <a:cubicBezTo>
                    <a:pt x="14364"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3" name="TextBox 62"/>
            <p:cNvSpPr txBox="1"/>
            <p:nvPr/>
          </p:nvSpPr>
          <p:spPr>
            <a:xfrm>
              <a:off x="8290569" y="6586990"/>
              <a:ext cx="66741" cy="66865"/>
            </a:xfrm>
            <a:custGeom>
              <a:avLst/>
              <a:gdLst/>
              <a:ahLst/>
              <a:cxnLst/>
              <a:rect l="l" t="t" r="r" b="b"/>
              <a:pathLst>
                <a:path w="66741" h="66865">
                  <a:moveTo>
                    <a:pt x="33432" y="0"/>
                  </a:moveTo>
                  <a:cubicBezTo>
                    <a:pt x="52625" y="0"/>
                    <a:pt x="66741" y="15106"/>
                    <a:pt x="66741" y="33185"/>
                  </a:cubicBezTo>
                  <a:lnTo>
                    <a:pt x="66741" y="33432"/>
                  </a:lnTo>
                  <a:cubicBezTo>
                    <a:pt x="66741" y="51511"/>
                    <a:pt x="52502" y="66865"/>
                    <a:pt x="33185" y="66865"/>
                  </a:cubicBezTo>
                  <a:cubicBezTo>
                    <a:pt x="13992" y="66865"/>
                    <a:pt x="0" y="51759"/>
                    <a:pt x="0" y="33680"/>
                  </a:cubicBezTo>
                  <a:lnTo>
                    <a:pt x="0" y="33432"/>
                  </a:lnTo>
                  <a:cubicBezTo>
                    <a:pt x="0" y="15354"/>
                    <a:pt x="14116" y="0"/>
                    <a:pt x="33432" y="0"/>
                  </a:cubicBezTo>
                  <a:close/>
                  <a:moveTo>
                    <a:pt x="33185" y="8420"/>
                  </a:moveTo>
                  <a:cubicBezTo>
                    <a:pt x="19316" y="8420"/>
                    <a:pt x="9782" y="19688"/>
                    <a:pt x="9782" y="33185"/>
                  </a:cubicBezTo>
                  <a:lnTo>
                    <a:pt x="9782" y="33432"/>
                  </a:lnTo>
                  <a:cubicBezTo>
                    <a:pt x="9782" y="47177"/>
                    <a:pt x="19936" y="58321"/>
                    <a:pt x="33432" y="58321"/>
                  </a:cubicBezTo>
                  <a:cubicBezTo>
                    <a:pt x="47301" y="58321"/>
                    <a:pt x="56959" y="47177"/>
                    <a:pt x="56959" y="33680"/>
                  </a:cubicBezTo>
                  <a:lnTo>
                    <a:pt x="56959" y="33432"/>
                  </a:lnTo>
                  <a:cubicBezTo>
                    <a:pt x="56959" y="19688"/>
                    <a:pt x="46682" y="8420"/>
                    <a:pt x="33185" y="842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4" name="TextBox 63"/>
            <p:cNvSpPr txBox="1"/>
            <p:nvPr/>
          </p:nvSpPr>
          <p:spPr>
            <a:xfrm>
              <a:off x="8368552" y="6586990"/>
              <a:ext cx="64637" cy="85439"/>
            </a:xfrm>
            <a:custGeom>
              <a:avLst/>
              <a:gdLst/>
              <a:ahLst/>
              <a:cxnLst/>
              <a:rect l="l" t="t" r="r" b="b"/>
              <a:pathLst>
                <a:path w="64637" h="85439">
                  <a:moveTo>
                    <a:pt x="30090" y="0"/>
                  </a:moveTo>
                  <a:cubicBezTo>
                    <a:pt x="42101" y="0"/>
                    <a:pt x="49902" y="5943"/>
                    <a:pt x="55102" y="12877"/>
                  </a:cubicBezTo>
                  <a:lnTo>
                    <a:pt x="55102" y="1362"/>
                  </a:lnTo>
                  <a:lnTo>
                    <a:pt x="64637" y="1362"/>
                  </a:lnTo>
                  <a:lnTo>
                    <a:pt x="64637" y="54235"/>
                  </a:lnTo>
                  <a:cubicBezTo>
                    <a:pt x="64637" y="64141"/>
                    <a:pt x="61665" y="71694"/>
                    <a:pt x="56464" y="76895"/>
                  </a:cubicBezTo>
                  <a:cubicBezTo>
                    <a:pt x="50768" y="82591"/>
                    <a:pt x="42225" y="85439"/>
                    <a:pt x="32071" y="85439"/>
                  </a:cubicBezTo>
                  <a:cubicBezTo>
                    <a:pt x="21422" y="85439"/>
                    <a:pt x="11516" y="82467"/>
                    <a:pt x="2972" y="76523"/>
                  </a:cubicBezTo>
                  <a:lnTo>
                    <a:pt x="7306" y="69094"/>
                  </a:lnTo>
                  <a:cubicBezTo>
                    <a:pt x="14612" y="74418"/>
                    <a:pt x="22784" y="77266"/>
                    <a:pt x="31947" y="77266"/>
                  </a:cubicBezTo>
                  <a:cubicBezTo>
                    <a:pt x="46063" y="77266"/>
                    <a:pt x="55226" y="69465"/>
                    <a:pt x="55226" y="54483"/>
                  </a:cubicBezTo>
                  <a:lnTo>
                    <a:pt x="55226" y="46929"/>
                  </a:lnTo>
                  <a:cubicBezTo>
                    <a:pt x="49654" y="54359"/>
                    <a:pt x="41853" y="60426"/>
                    <a:pt x="30090" y="60426"/>
                  </a:cubicBezTo>
                  <a:cubicBezTo>
                    <a:pt x="14736" y="60426"/>
                    <a:pt x="0" y="48911"/>
                    <a:pt x="0" y="30461"/>
                  </a:cubicBezTo>
                  <a:lnTo>
                    <a:pt x="0" y="30213"/>
                  </a:lnTo>
                  <a:cubicBezTo>
                    <a:pt x="0" y="11515"/>
                    <a:pt x="14859" y="0"/>
                    <a:pt x="30090" y="0"/>
                  </a:cubicBezTo>
                  <a:close/>
                  <a:moveTo>
                    <a:pt x="31947" y="8420"/>
                  </a:moveTo>
                  <a:cubicBezTo>
                    <a:pt x="19812" y="8420"/>
                    <a:pt x="9783" y="16840"/>
                    <a:pt x="9783" y="29965"/>
                  </a:cubicBezTo>
                  <a:lnTo>
                    <a:pt x="9783" y="30213"/>
                  </a:lnTo>
                  <a:cubicBezTo>
                    <a:pt x="9783" y="43091"/>
                    <a:pt x="20060" y="52006"/>
                    <a:pt x="31947" y="52006"/>
                  </a:cubicBezTo>
                  <a:cubicBezTo>
                    <a:pt x="44082" y="52006"/>
                    <a:pt x="55474" y="43215"/>
                    <a:pt x="55474" y="30337"/>
                  </a:cubicBezTo>
                  <a:lnTo>
                    <a:pt x="55474" y="30089"/>
                  </a:lnTo>
                  <a:cubicBezTo>
                    <a:pt x="55474" y="16964"/>
                    <a:pt x="44082" y="8420"/>
                    <a:pt x="31947" y="842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5" name="TextBox 64"/>
            <p:cNvSpPr txBox="1"/>
            <p:nvPr/>
          </p:nvSpPr>
          <p:spPr>
            <a:xfrm>
              <a:off x="8444505" y="6586990"/>
              <a:ext cx="60550" cy="66865"/>
            </a:xfrm>
            <a:custGeom>
              <a:avLst/>
              <a:gdLst/>
              <a:ahLst/>
              <a:cxnLst/>
              <a:rect l="l" t="t" r="r" b="b"/>
              <a:pathLst>
                <a:path w="60550" h="66865">
                  <a:moveTo>
                    <a:pt x="30708" y="0"/>
                  </a:moveTo>
                  <a:cubicBezTo>
                    <a:pt x="49653"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7" y="49530"/>
                  </a:cubicBezTo>
                  <a:lnTo>
                    <a:pt x="58321" y="54854"/>
                  </a:lnTo>
                  <a:cubicBezTo>
                    <a:pt x="51882" y="62036"/>
                    <a:pt x="44081" y="66865"/>
                    <a:pt x="31946"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4"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6" name="TextBox 65"/>
            <p:cNvSpPr txBox="1"/>
            <p:nvPr/>
          </p:nvSpPr>
          <p:spPr>
            <a:xfrm>
              <a:off x="8622817" y="6586990"/>
              <a:ext cx="60550" cy="66865"/>
            </a:xfrm>
            <a:custGeom>
              <a:avLst/>
              <a:gdLst/>
              <a:ahLst/>
              <a:cxnLst/>
              <a:rect l="l" t="t" r="r" b="b"/>
              <a:pathLst>
                <a:path w="60550" h="66865">
                  <a:moveTo>
                    <a:pt x="30708" y="0"/>
                  </a:moveTo>
                  <a:cubicBezTo>
                    <a:pt x="49653"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6"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7" name="TextBox 66"/>
            <p:cNvSpPr txBox="1"/>
            <p:nvPr/>
          </p:nvSpPr>
          <p:spPr>
            <a:xfrm>
              <a:off x="8151041" y="6587214"/>
              <a:ext cx="35662" cy="65155"/>
            </a:xfrm>
            <a:custGeom>
              <a:avLst/>
              <a:gdLst/>
              <a:ahLst/>
              <a:cxnLst/>
              <a:rect l="l" t="t" r="r" b="b"/>
              <a:pathLst>
                <a:path w="35662" h="65155">
                  <a:moveTo>
                    <a:pt x="35662" y="23"/>
                  </a:moveTo>
                  <a:lnTo>
                    <a:pt x="35662" y="10301"/>
                  </a:lnTo>
                  <a:lnTo>
                    <a:pt x="34919" y="10301"/>
                  </a:lnTo>
                  <a:cubicBezTo>
                    <a:pt x="20927" y="10301"/>
                    <a:pt x="9535" y="20331"/>
                    <a:pt x="9535" y="39647"/>
                  </a:cubicBezTo>
                  <a:lnTo>
                    <a:pt x="9535" y="65155"/>
                  </a:lnTo>
                  <a:lnTo>
                    <a:pt x="0" y="65155"/>
                  </a:lnTo>
                  <a:lnTo>
                    <a:pt x="0" y="1138"/>
                  </a:lnTo>
                  <a:lnTo>
                    <a:pt x="9535" y="1138"/>
                  </a:lnTo>
                  <a:lnTo>
                    <a:pt x="9535" y="17854"/>
                  </a:lnTo>
                  <a:cubicBezTo>
                    <a:pt x="14240" y="7205"/>
                    <a:pt x="23527" y="-472"/>
                    <a:pt x="35662" y="23"/>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8" name="TextBox 67"/>
            <p:cNvSpPr txBox="1"/>
            <p:nvPr/>
          </p:nvSpPr>
          <p:spPr>
            <a:xfrm>
              <a:off x="8693454" y="6587214"/>
              <a:ext cx="35662" cy="65155"/>
            </a:xfrm>
            <a:custGeom>
              <a:avLst/>
              <a:gdLst/>
              <a:ahLst/>
              <a:cxnLst/>
              <a:rect l="l" t="t" r="r" b="b"/>
              <a:pathLst>
                <a:path w="35662" h="65155">
                  <a:moveTo>
                    <a:pt x="35662" y="23"/>
                  </a:moveTo>
                  <a:lnTo>
                    <a:pt x="35662" y="10301"/>
                  </a:lnTo>
                  <a:lnTo>
                    <a:pt x="34919" y="10301"/>
                  </a:lnTo>
                  <a:cubicBezTo>
                    <a:pt x="20926" y="10301"/>
                    <a:pt x="9535" y="20331"/>
                    <a:pt x="9535" y="39647"/>
                  </a:cubicBezTo>
                  <a:lnTo>
                    <a:pt x="9535" y="65155"/>
                  </a:lnTo>
                  <a:lnTo>
                    <a:pt x="0" y="65155"/>
                  </a:lnTo>
                  <a:lnTo>
                    <a:pt x="0" y="1138"/>
                  </a:lnTo>
                  <a:lnTo>
                    <a:pt x="9535" y="1138"/>
                  </a:lnTo>
                  <a:lnTo>
                    <a:pt x="9535" y="17854"/>
                  </a:lnTo>
                  <a:cubicBezTo>
                    <a:pt x="14240" y="7205"/>
                    <a:pt x="23527" y="-472"/>
                    <a:pt x="35662" y="23"/>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9" name="TextBox 68"/>
            <p:cNvSpPr txBox="1"/>
            <p:nvPr/>
          </p:nvSpPr>
          <p:spPr>
            <a:xfrm>
              <a:off x="7602416" y="6588352"/>
              <a:ext cx="64018" cy="64513"/>
            </a:xfrm>
            <a:custGeom>
              <a:avLst/>
              <a:gdLst/>
              <a:ahLst/>
              <a:cxnLst/>
              <a:rect l="l" t="t" r="r" b="b"/>
              <a:pathLst>
                <a:path w="64018" h="64513">
                  <a:moveTo>
                    <a:pt x="0" y="0"/>
                  </a:moveTo>
                  <a:lnTo>
                    <a:pt x="10525" y="0"/>
                  </a:lnTo>
                  <a:lnTo>
                    <a:pt x="32071" y="53121"/>
                  </a:lnTo>
                  <a:lnTo>
                    <a:pt x="53740" y="0"/>
                  </a:lnTo>
                  <a:lnTo>
                    <a:pt x="64018" y="0"/>
                  </a:lnTo>
                  <a:lnTo>
                    <a:pt x="36157" y="64513"/>
                  </a:lnTo>
                  <a:lnTo>
                    <a:pt x="27737" y="64513"/>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grpSp>
      <p:sp>
        <p:nvSpPr>
          <p:cNvPr id="70" name="Rectangle 69"/>
          <p:cNvSpPr/>
          <p:nvPr/>
        </p:nvSpPr>
        <p:spPr>
          <a:xfrm>
            <a:off x="0" y="-1"/>
            <a:ext cx="91440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824642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On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8" name="Content Placeholder 7"/>
          <p:cNvSpPr>
            <a:spLocks noGrp="1"/>
          </p:cNvSpPr>
          <p:nvPr>
            <p:ph sz="quarter" idx="10"/>
          </p:nvPr>
        </p:nvSpPr>
        <p:spPr>
          <a:xfrm>
            <a:off x="1000127" y="1943101"/>
            <a:ext cx="7799831" cy="4159441"/>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51363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and 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90601" y="1943101"/>
            <a:ext cx="3854667" cy="4233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23945" y="1943099"/>
            <a:ext cx="3777157" cy="42338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70596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339881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47162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Title and On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8" name="Content Placeholder 7"/>
          <p:cNvSpPr>
            <a:spLocks noGrp="1"/>
          </p:cNvSpPr>
          <p:nvPr>
            <p:ph sz="quarter" idx="10"/>
          </p:nvPr>
        </p:nvSpPr>
        <p:spPr>
          <a:xfrm>
            <a:off x="1000127" y="1943101"/>
            <a:ext cx="7799831" cy="4159441"/>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61513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On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8" name="Content Placeholder 7"/>
          <p:cNvSpPr>
            <a:spLocks noGrp="1"/>
          </p:cNvSpPr>
          <p:nvPr>
            <p:ph sz="quarter" idx="10"/>
          </p:nvPr>
        </p:nvSpPr>
        <p:spPr>
          <a:xfrm>
            <a:off x="1000127" y="1943101"/>
            <a:ext cx="7799831" cy="4159441"/>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6993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B7070-635E-D44F-9943-E24ACE87E4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28573A-9830-024B-B784-268AF54191A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5FB58F-2474-964F-B77C-80D6120FA6A3}"/>
              </a:ext>
            </a:extLst>
          </p:cNvPr>
          <p:cNvSpPr>
            <a:spLocks noGrp="1"/>
          </p:cNvSpPr>
          <p:nvPr>
            <p:ph type="dt" sz="half" idx="10"/>
          </p:nvPr>
        </p:nvSpPr>
        <p:spPr/>
        <p:txBody>
          <a:bodyPr/>
          <a:lstStyle/>
          <a:p>
            <a:fld id="{5E8DE717-1C6C-D743-A70C-4E044C1D1E0E}" type="datetimeFigureOut">
              <a:rPr lang="en-US" smtClean="0"/>
              <a:t>8/24/21</a:t>
            </a:fld>
            <a:endParaRPr lang="en-US"/>
          </a:p>
        </p:txBody>
      </p:sp>
      <p:sp>
        <p:nvSpPr>
          <p:cNvPr id="5" name="Footer Placeholder 4">
            <a:extLst>
              <a:ext uri="{FF2B5EF4-FFF2-40B4-BE49-F238E27FC236}">
                <a16:creationId xmlns:a16="http://schemas.microsoft.com/office/drawing/2014/main" id="{A8D18B2C-A45E-124D-9A81-1B5949EC7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B05857-49F1-7B48-BB87-F69833170876}"/>
              </a:ext>
            </a:extLst>
          </p:cNvPr>
          <p:cNvSpPr>
            <a:spLocks noGrp="1"/>
          </p:cNvSpPr>
          <p:nvPr>
            <p:ph type="sldNum" sz="quarter" idx="12"/>
          </p:nvPr>
        </p:nvSpPr>
        <p:spPr/>
        <p:txBody>
          <a:bodyPr/>
          <a:lstStyle/>
          <a:p>
            <a:fld id="{666CDB9D-FF43-FE4C-AB50-1A78EA970A0C}" type="slidenum">
              <a:rPr lang="en-US" smtClean="0"/>
              <a:t>‹#›</a:t>
            </a:fld>
            <a:endParaRPr lang="en-US"/>
          </a:p>
        </p:txBody>
      </p:sp>
    </p:spTree>
    <p:extLst>
      <p:ext uri="{BB962C8B-B14F-4D97-AF65-F5344CB8AC3E}">
        <p14:creationId xmlns:p14="http://schemas.microsoft.com/office/powerpoint/2010/main" val="2292716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117871" y="361418"/>
            <a:ext cx="1737360" cy="434340"/>
          </a:xfrm>
          <a:prstGeom prst="rect">
            <a:avLst/>
          </a:prstGeom>
        </p:spPr>
      </p:pic>
      <p:sp>
        <p:nvSpPr>
          <p:cNvPr id="38" name="Rectangle 37"/>
          <p:cNvSpPr/>
          <p:nvPr/>
        </p:nvSpPr>
        <p:spPr>
          <a:xfrm>
            <a:off x="7084956" y="6400800"/>
            <a:ext cx="2059393" cy="457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1000461" y="819787"/>
            <a:ext cx="7800641" cy="742034"/>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000461" y="1943100"/>
            <a:ext cx="7800641" cy="4236976"/>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8" name="Group 7"/>
          <p:cNvGrpSpPr/>
          <p:nvPr/>
        </p:nvGrpSpPr>
        <p:grpSpPr>
          <a:xfrm>
            <a:off x="7534142" y="6561977"/>
            <a:ext cx="1194975" cy="110452"/>
            <a:chOff x="7534141" y="6561977"/>
            <a:chExt cx="1194975" cy="110452"/>
          </a:xfrm>
        </p:grpSpPr>
        <p:sp>
          <p:nvSpPr>
            <p:cNvPr id="37" name="TextBox 36"/>
            <p:cNvSpPr txBox="1"/>
            <p:nvPr/>
          </p:nvSpPr>
          <p:spPr>
            <a:xfrm>
              <a:off x="8556417" y="6561977"/>
              <a:ext cx="55969" cy="90392"/>
            </a:xfrm>
            <a:custGeom>
              <a:avLst/>
              <a:gdLst/>
              <a:ahLst/>
              <a:cxnLst/>
              <a:rect l="l" t="t" r="r" b="b"/>
              <a:pathLst>
                <a:path w="55969" h="90392">
                  <a:moveTo>
                    <a:pt x="0" y="0"/>
                  </a:moveTo>
                  <a:lnTo>
                    <a:pt x="9534" y="0"/>
                  </a:lnTo>
                  <a:lnTo>
                    <a:pt x="9534" y="37519"/>
                  </a:lnTo>
                  <a:cubicBezTo>
                    <a:pt x="13744" y="30585"/>
                    <a:pt x="20431" y="25013"/>
                    <a:pt x="31452" y="25013"/>
                  </a:cubicBezTo>
                  <a:cubicBezTo>
                    <a:pt x="46930" y="25013"/>
                    <a:pt x="55969" y="35414"/>
                    <a:pt x="55969" y="50644"/>
                  </a:cubicBezTo>
                  <a:lnTo>
                    <a:pt x="55969" y="90392"/>
                  </a:lnTo>
                  <a:lnTo>
                    <a:pt x="46434" y="90392"/>
                  </a:lnTo>
                  <a:lnTo>
                    <a:pt x="46434" y="52997"/>
                  </a:lnTo>
                  <a:cubicBezTo>
                    <a:pt x="46434" y="41110"/>
                    <a:pt x="39995" y="33680"/>
                    <a:pt x="28727" y="33680"/>
                  </a:cubicBezTo>
                  <a:cubicBezTo>
                    <a:pt x="17707" y="33680"/>
                    <a:pt x="9534" y="41729"/>
                    <a:pt x="9534" y="53740"/>
                  </a:cubicBezTo>
                  <a:lnTo>
                    <a:pt x="9534" y="90392"/>
                  </a:lnTo>
                  <a:lnTo>
                    <a:pt x="0" y="90392"/>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36" name="TextBox 35"/>
            <p:cNvSpPr txBox="1"/>
            <p:nvPr/>
          </p:nvSpPr>
          <p:spPr>
            <a:xfrm>
              <a:off x="7534141" y="6565692"/>
              <a:ext cx="63274" cy="86677"/>
            </a:xfrm>
            <a:custGeom>
              <a:avLst/>
              <a:gdLst/>
              <a:ahLst/>
              <a:cxnLst/>
              <a:rect l="l" t="t" r="r" b="b"/>
              <a:pathLst>
                <a:path w="63274" h="86677">
                  <a:moveTo>
                    <a:pt x="0" y="0"/>
                  </a:moveTo>
                  <a:lnTo>
                    <a:pt x="62655" y="0"/>
                  </a:lnTo>
                  <a:lnTo>
                    <a:pt x="62655" y="8915"/>
                  </a:lnTo>
                  <a:lnTo>
                    <a:pt x="9782" y="8915"/>
                  </a:lnTo>
                  <a:lnTo>
                    <a:pt x="9782" y="38509"/>
                  </a:lnTo>
                  <a:lnTo>
                    <a:pt x="57083" y="38509"/>
                  </a:lnTo>
                  <a:lnTo>
                    <a:pt x="57083" y="47425"/>
                  </a:lnTo>
                  <a:lnTo>
                    <a:pt x="9782" y="47425"/>
                  </a:lnTo>
                  <a:lnTo>
                    <a:pt x="9782" y="77762"/>
                  </a:lnTo>
                  <a:lnTo>
                    <a:pt x="63274" y="77762"/>
                  </a:lnTo>
                  <a:lnTo>
                    <a:pt x="63274" y="86677"/>
                  </a:lnTo>
                  <a:lnTo>
                    <a:pt x="0" y="86677"/>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35" name="TextBox 34"/>
            <p:cNvSpPr txBox="1"/>
            <p:nvPr/>
          </p:nvSpPr>
          <p:spPr>
            <a:xfrm>
              <a:off x="7848466" y="6565692"/>
              <a:ext cx="69961" cy="86677"/>
            </a:xfrm>
            <a:custGeom>
              <a:avLst/>
              <a:gdLst/>
              <a:ahLst/>
              <a:cxnLst/>
              <a:rect l="l" t="t" r="r" b="b"/>
              <a:pathLst>
                <a:path w="69961" h="86677">
                  <a:moveTo>
                    <a:pt x="0" y="0"/>
                  </a:moveTo>
                  <a:lnTo>
                    <a:pt x="36900" y="0"/>
                  </a:lnTo>
                  <a:cubicBezTo>
                    <a:pt x="46806" y="0"/>
                    <a:pt x="54607" y="2848"/>
                    <a:pt x="59560" y="7677"/>
                  </a:cubicBezTo>
                  <a:cubicBezTo>
                    <a:pt x="63151" y="11392"/>
                    <a:pt x="65132" y="15973"/>
                    <a:pt x="65132" y="21545"/>
                  </a:cubicBezTo>
                  <a:lnTo>
                    <a:pt x="65132" y="21793"/>
                  </a:lnTo>
                  <a:cubicBezTo>
                    <a:pt x="65132" y="33061"/>
                    <a:pt x="58198" y="38881"/>
                    <a:pt x="51387" y="41853"/>
                  </a:cubicBezTo>
                  <a:cubicBezTo>
                    <a:pt x="61665" y="44948"/>
                    <a:pt x="69961" y="50892"/>
                    <a:pt x="69961" y="62779"/>
                  </a:cubicBezTo>
                  <a:lnTo>
                    <a:pt x="69961" y="63027"/>
                  </a:lnTo>
                  <a:cubicBezTo>
                    <a:pt x="69961" y="77886"/>
                    <a:pt x="57455" y="86677"/>
                    <a:pt x="38510" y="86677"/>
                  </a:cubicBezTo>
                  <a:lnTo>
                    <a:pt x="0" y="86677"/>
                  </a:lnTo>
                  <a:lnTo>
                    <a:pt x="0" y="0"/>
                  </a:lnTo>
                  <a:close/>
                  <a:moveTo>
                    <a:pt x="9658" y="8791"/>
                  </a:moveTo>
                  <a:lnTo>
                    <a:pt x="9658" y="38633"/>
                  </a:lnTo>
                  <a:lnTo>
                    <a:pt x="35290" y="38633"/>
                  </a:lnTo>
                  <a:cubicBezTo>
                    <a:pt x="47053" y="38633"/>
                    <a:pt x="55226" y="33309"/>
                    <a:pt x="55226" y="23155"/>
                  </a:cubicBezTo>
                  <a:lnTo>
                    <a:pt x="55226" y="22907"/>
                  </a:lnTo>
                  <a:cubicBezTo>
                    <a:pt x="55226" y="14363"/>
                    <a:pt x="48415" y="8791"/>
                    <a:pt x="36033" y="8791"/>
                  </a:cubicBezTo>
                  <a:lnTo>
                    <a:pt x="9658" y="8791"/>
                  </a:lnTo>
                  <a:close/>
                  <a:moveTo>
                    <a:pt x="9658" y="47301"/>
                  </a:moveTo>
                  <a:lnTo>
                    <a:pt x="9658" y="77886"/>
                  </a:lnTo>
                  <a:lnTo>
                    <a:pt x="38757" y="77886"/>
                  </a:lnTo>
                  <a:cubicBezTo>
                    <a:pt x="51883" y="77886"/>
                    <a:pt x="60055" y="72066"/>
                    <a:pt x="60055" y="62408"/>
                  </a:cubicBezTo>
                  <a:lnTo>
                    <a:pt x="60055" y="62160"/>
                  </a:lnTo>
                  <a:cubicBezTo>
                    <a:pt x="60055" y="52749"/>
                    <a:pt x="52130" y="47301"/>
                    <a:pt x="37024" y="47301"/>
                  </a:cubicBezTo>
                  <a:lnTo>
                    <a:pt x="9658" y="47301"/>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34" name="TextBox 33"/>
            <p:cNvSpPr txBox="1"/>
            <p:nvPr/>
          </p:nvSpPr>
          <p:spPr>
            <a:xfrm>
              <a:off x="8230649" y="6565692"/>
              <a:ext cx="68103" cy="86677"/>
            </a:xfrm>
            <a:custGeom>
              <a:avLst/>
              <a:gdLst/>
              <a:ahLst/>
              <a:cxnLst/>
              <a:rect l="l" t="t" r="r" b="b"/>
              <a:pathLst>
                <a:path w="68103" h="86677">
                  <a:moveTo>
                    <a:pt x="0" y="0"/>
                  </a:moveTo>
                  <a:lnTo>
                    <a:pt x="68103" y="0"/>
                  </a:lnTo>
                  <a:lnTo>
                    <a:pt x="68103" y="9039"/>
                  </a:lnTo>
                  <a:lnTo>
                    <a:pt x="39005" y="9039"/>
                  </a:lnTo>
                  <a:lnTo>
                    <a:pt x="39005" y="86677"/>
                  </a:lnTo>
                  <a:lnTo>
                    <a:pt x="29099" y="86677"/>
                  </a:lnTo>
                  <a:lnTo>
                    <a:pt x="29099" y="9039"/>
                  </a:lnTo>
                  <a:lnTo>
                    <a:pt x="0" y="9039"/>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33" name="TextBox 32"/>
            <p:cNvSpPr txBox="1"/>
            <p:nvPr/>
          </p:nvSpPr>
          <p:spPr>
            <a:xfrm>
              <a:off x="7995220" y="6569035"/>
              <a:ext cx="76857" cy="84449"/>
            </a:xfrm>
            <a:custGeom>
              <a:avLst/>
              <a:gdLst/>
              <a:ahLst/>
              <a:cxnLst/>
              <a:rect l="l" t="t" r="r" b="b"/>
              <a:pathLst>
                <a:path w="76857" h="84449">
                  <a:moveTo>
                    <a:pt x="8915" y="0"/>
                  </a:moveTo>
                  <a:lnTo>
                    <a:pt x="18450" y="0"/>
                  </a:lnTo>
                  <a:lnTo>
                    <a:pt x="18450" y="19317"/>
                  </a:lnTo>
                  <a:lnTo>
                    <a:pt x="38100" y="19317"/>
                  </a:lnTo>
                  <a:lnTo>
                    <a:pt x="38757" y="19317"/>
                  </a:lnTo>
                  <a:lnTo>
                    <a:pt x="47015" y="19317"/>
                  </a:lnTo>
                  <a:lnTo>
                    <a:pt x="47015" y="0"/>
                  </a:lnTo>
                  <a:lnTo>
                    <a:pt x="56550" y="0"/>
                  </a:lnTo>
                  <a:lnTo>
                    <a:pt x="56550" y="19317"/>
                  </a:lnTo>
                  <a:lnTo>
                    <a:pt x="76857" y="19317"/>
                  </a:lnTo>
                  <a:lnTo>
                    <a:pt x="76857" y="27737"/>
                  </a:lnTo>
                  <a:lnTo>
                    <a:pt x="56550" y="27737"/>
                  </a:lnTo>
                  <a:lnTo>
                    <a:pt x="56550" y="65132"/>
                  </a:lnTo>
                  <a:cubicBezTo>
                    <a:pt x="56550" y="72933"/>
                    <a:pt x="60884" y="75781"/>
                    <a:pt x="67323" y="75781"/>
                  </a:cubicBezTo>
                  <a:cubicBezTo>
                    <a:pt x="70542" y="75781"/>
                    <a:pt x="73266" y="75162"/>
                    <a:pt x="76610" y="73552"/>
                  </a:cubicBezTo>
                  <a:lnTo>
                    <a:pt x="76610" y="81725"/>
                  </a:lnTo>
                  <a:cubicBezTo>
                    <a:pt x="73266" y="83458"/>
                    <a:pt x="69675" y="84449"/>
                    <a:pt x="65094" y="84449"/>
                  </a:cubicBezTo>
                  <a:cubicBezTo>
                    <a:pt x="54816" y="84449"/>
                    <a:pt x="47015" y="79372"/>
                    <a:pt x="47015" y="66370"/>
                  </a:cubicBezTo>
                  <a:lnTo>
                    <a:pt x="47015" y="27737"/>
                  </a:lnTo>
                  <a:lnTo>
                    <a:pt x="38757" y="27737"/>
                  </a:lnTo>
                  <a:lnTo>
                    <a:pt x="38100" y="27737"/>
                  </a:lnTo>
                  <a:lnTo>
                    <a:pt x="18450" y="27737"/>
                  </a:lnTo>
                  <a:lnTo>
                    <a:pt x="18450" y="65132"/>
                  </a:lnTo>
                  <a:cubicBezTo>
                    <a:pt x="18450" y="72933"/>
                    <a:pt x="22784" y="75781"/>
                    <a:pt x="29223" y="75781"/>
                  </a:cubicBezTo>
                  <a:cubicBezTo>
                    <a:pt x="32442" y="75781"/>
                    <a:pt x="35166" y="75162"/>
                    <a:pt x="38510" y="73552"/>
                  </a:cubicBezTo>
                  <a:lnTo>
                    <a:pt x="38510" y="81725"/>
                  </a:lnTo>
                  <a:cubicBezTo>
                    <a:pt x="35166" y="83458"/>
                    <a:pt x="31575" y="84449"/>
                    <a:pt x="26994" y="84449"/>
                  </a:cubicBezTo>
                  <a:cubicBezTo>
                    <a:pt x="16716" y="84449"/>
                    <a:pt x="8915" y="79372"/>
                    <a:pt x="8915" y="66370"/>
                  </a:cubicBezTo>
                  <a:lnTo>
                    <a:pt x="8915" y="27737"/>
                  </a:lnTo>
                  <a:lnTo>
                    <a:pt x="0" y="27737"/>
                  </a:lnTo>
                  <a:lnTo>
                    <a:pt x="0" y="19317"/>
                  </a:lnTo>
                  <a:lnTo>
                    <a:pt x="8915" y="19317"/>
                  </a:lnTo>
                  <a:lnTo>
                    <a:pt x="8915"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32" name="TextBox 31"/>
            <p:cNvSpPr txBox="1"/>
            <p:nvPr/>
          </p:nvSpPr>
          <p:spPr>
            <a:xfrm>
              <a:off x="8512745" y="6569035"/>
              <a:ext cx="38757" cy="84449"/>
            </a:xfrm>
            <a:custGeom>
              <a:avLst/>
              <a:gdLst/>
              <a:ahLst/>
              <a:cxnLst/>
              <a:rect l="l" t="t" r="r" b="b"/>
              <a:pathLst>
                <a:path w="38757" h="84449">
                  <a:moveTo>
                    <a:pt x="8915" y="0"/>
                  </a:moveTo>
                  <a:lnTo>
                    <a:pt x="18450" y="0"/>
                  </a:lnTo>
                  <a:lnTo>
                    <a:pt x="18450" y="19317"/>
                  </a:lnTo>
                  <a:lnTo>
                    <a:pt x="38757" y="19317"/>
                  </a:lnTo>
                  <a:lnTo>
                    <a:pt x="38757" y="27737"/>
                  </a:lnTo>
                  <a:lnTo>
                    <a:pt x="18450" y="27737"/>
                  </a:lnTo>
                  <a:lnTo>
                    <a:pt x="18450" y="65132"/>
                  </a:lnTo>
                  <a:cubicBezTo>
                    <a:pt x="18450" y="72933"/>
                    <a:pt x="22784" y="75781"/>
                    <a:pt x="29222" y="75781"/>
                  </a:cubicBezTo>
                  <a:cubicBezTo>
                    <a:pt x="32442" y="75781"/>
                    <a:pt x="35166" y="75162"/>
                    <a:pt x="38509" y="73552"/>
                  </a:cubicBezTo>
                  <a:lnTo>
                    <a:pt x="38509" y="81725"/>
                  </a:lnTo>
                  <a:cubicBezTo>
                    <a:pt x="35166" y="83458"/>
                    <a:pt x="31575" y="84449"/>
                    <a:pt x="26994" y="84449"/>
                  </a:cubicBezTo>
                  <a:cubicBezTo>
                    <a:pt x="16716" y="84449"/>
                    <a:pt x="8915" y="79372"/>
                    <a:pt x="8915" y="66370"/>
                  </a:cubicBezTo>
                  <a:lnTo>
                    <a:pt x="8915" y="27737"/>
                  </a:lnTo>
                  <a:lnTo>
                    <a:pt x="0" y="27737"/>
                  </a:lnTo>
                  <a:lnTo>
                    <a:pt x="0" y="19317"/>
                  </a:lnTo>
                  <a:lnTo>
                    <a:pt x="8915" y="19317"/>
                  </a:lnTo>
                  <a:lnTo>
                    <a:pt x="8915"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31" name="TextBox 30"/>
            <p:cNvSpPr txBox="1"/>
            <p:nvPr/>
          </p:nvSpPr>
          <p:spPr>
            <a:xfrm>
              <a:off x="7671444"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2" y="66865"/>
                    <a:pt x="31947" y="66865"/>
                  </a:cubicBezTo>
                  <a:cubicBezTo>
                    <a:pt x="14364" y="66865"/>
                    <a:pt x="0" y="53368"/>
                    <a:pt x="0" y="33556"/>
                  </a:cubicBezTo>
                  <a:lnTo>
                    <a:pt x="0" y="33309"/>
                  </a:lnTo>
                  <a:cubicBezTo>
                    <a:pt x="0" y="14859"/>
                    <a:pt x="13001" y="0"/>
                    <a:pt x="30708" y="0"/>
                  </a:cubicBezTo>
                  <a:close/>
                  <a:moveTo>
                    <a:pt x="30461" y="8048"/>
                  </a:moveTo>
                  <a:cubicBezTo>
                    <a:pt x="19317"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30" name="TextBox 29"/>
            <p:cNvSpPr txBox="1"/>
            <p:nvPr/>
          </p:nvSpPr>
          <p:spPr>
            <a:xfrm>
              <a:off x="7742081" y="6586990"/>
              <a:ext cx="55969" cy="65379"/>
            </a:xfrm>
            <a:custGeom>
              <a:avLst/>
              <a:gdLst/>
              <a:ahLst/>
              <a:cxnLst/>
              <a:rect l="l" t="t" r="r" b="b"/>
              <a:pathLst>
                <a:path w="55969" h="65379">
                  <a:moveTo>
                    <a:pt x="31452" y="0"/>
                  </a:moveTo>
                  <a:cubicBezTo>
                    <a:pt x="46930" y="0"/>
                    <a:pt x="55969" y="10401"/>
                    <a:pt x="55969" y="25631"/>
                  </a:cubicBezTo>
                  <a:lnTo>
                    <a:pt x="55969" y="65379"/>
                  </a:lnTo>
                  <a:lnTo>
                    <a:pt x="46435" y="65379"/>
                  </a:lnTo>
                  <a:lnTo>
                    <a:pt x="46435" y="27984"/>
                  </a:lnTo>
                  <a:cubicBezTo>
                    <a:pt x="46435" y="16097"/>
                    <a:pt x="39996" y="8667"/>
                    <a:pt x="28728" y="8667"/>
                  </a:cubicBezTo>
                  <a:cubicBezTo>
                    <a:pt x="17707" y="8667"/>
                    <a:pt x="9535" y="16716"/>
                    <a:pt x="9535" y="28727"/>
                  </a:cubicBezTo>
                  <a:lnTo>
                    <a:pt x="9535" y="65379"/>
                  </a:lnTo>
                  <a:lnTo>
                    <a:pt x="0" y="65379"/>
                  </a:lnTo>
                  <a:lnTo>
                    <a:pt x="0" y="1362"/>
                  </a:lnTo>
                  <a:lnTo>
                    <a:pt x="9535" y="1362"/>
                  </a:lnTo>
                  <a:lnTo>
                    <a:pt x="9535" y="12506"/>
                  </a:lnTo>
                  <a:cubicBezTo>
                    <a:pt x="13745" y="5572"/>
                    <a:pt x="20431" y="0"/>
                    <a:pt x="31452"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9" name="TextBox 28"/>
            <p:cNvSpPr txBox="1"/>
            <p:nvPr/>
          </p:nvSpPr>
          <p:spPr>
            <a:xfrm>
              <a:off x="7926468"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7"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8" name="TextBox 27"/>
            <p:cNvSpPr txBox="1"/>
            <p:nvPr/>
          </p:nvSpPr>
          <p:spPr>
            <a:xfrm>
              <a:off x="8080404"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7" y="66865"/>
                  </a:cubicBezTo>
                  <a:cubicBezTo>
                    <a:pt x="14364"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7" name="TextBox 26"/>
            <p:cNvSpPr txBox="1"/>
            <p:nvPr/>
          </p:nvSpPr>
          <p:spPr>
            <a:xfrm>
              <a:off x="8290569" y="6586990"/>
              <a:ext cx="66741" cy="66865"/>
            </a:xfrm>
            <a:custGeom>
              <a:avLst/>
              <a:gdLst/>
              <a:ahLst/>
              <a:cxnLst/>
              <a:rect l="l" t="t" r="r" b="b"/>
              <a:pathLst>
                <a:path w="66741" h="66865">
                  <a:moveTo>
                    <a:pt x="33432" y="0"/>
                  </a:moveTo>
                  <a:cubicBezTo>
                    <a:pt x="52625" y="0"/>
                    <a:pt x="66741" y="15106"/>
                    <a:pt x="66741" y="33185"/>
                  </a:cubicBezTo>
                  <a:lnTo>
                    <a:pt x="66741" y="33432"/>
                  </a:lnTo>
                  <a:cubicBezTo>
                    <a:pt x="66741" y="51511"/>
                    <a:pt x="52502" y="66865"/>
                    <a:pt x="33185" y="66865"/>
                  </a:cubicBezTo>
                  <a:cubicBezTo>
                    <a:pt x="13992" y="66865"/>
                    <a:pt x="0" y="51759"/>
                    <a:pt x="0" y="33680"/>
                  </a:cubicBezTo>
                  <a:lnTo>
                    <a:pt x="0" y="33432"/>
                  </a:lnTo>
                  <a:cubicBezTo>
                    <a:pt x="0" y="15354"/>
                    <a:pt x="14116" y="0"/>
                    <a:pt x="33432" y="0"/>
                  </a:cubicBezTo>
                  <a:close/>
                  <a:moveTo>
                    <a:pt x="33185" y="8420"/>
                  </a:moveTo>
                  <a:cubicBezTo>
                    <a:pt x="19316" y="8420"/>
                    <a:pt x="9782" y="19688"/>
                    <a:pt x="9782" y="33185"/>
                  </a:cubicBezTo>
                  <a:lnTo>
                    <a:pt x="9782" y="33432"/>
                  </a:lnTo>
                  <a:cubicBezTo>
                    <a:pt x="9782" y="47177"/>
                    <a:pt x="19936" y="58321"/>
                    <a:pt x="33432" y="58321"/>
                  </a:cubicBezTo>
                  <a:cubicBezTo>
                    <a:pt x="47301" y="58321"/>
                    <a:pt x="56959" y="47177"/>
                    <a:pt x="56959" y="33680"/>
                  </a:cubicBezTo>
                  <a:lnTo>
                    <a:pt x="56959" y="33432"/>
                  </a:lnTo>
                  <a:cubicBezTo>
                    <a:pt x="56959" y="19688"/>
                    <a:pt x="46682" y="8420"/>
                    <a:pt x="33185" y="842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6" name="TextBox 25"/>
            <p:cNvSpPr txBox="1"/>
            <p:nvPr/>
          </p:nvSpPr>
          <p:spPr>
            <a:xfrm>
              <a:off x="8368552" y="6586990"/>
              <a:ext cx="64637" cy="85439"/>
            </a:xfrm>
            <a:custGeom>
              <a:avLst/>
              <a:gdLst/>
              <a:ahLst/>
              <a:cxnLst/>
              <a:rect l="l" t="t" r="r" b="b"/>
              <a:pathLst>
                <a:path w="64637" h="85439">
                  <a:moveTo>
                    <a:pt x="30090" y="0"/>
                  </a:moveTo>
                  <a:cubicBezTo>
                    <a:pt x="42101" y="0"/>
                    <a:pt x="49902" y="5943"/>
                    <a:pt x="55102" y="12877"/>
                  </a:cubicBezTo>
                  <a:lnTo>
                    <a:pt x="55102" y="1362"/>
                  </a:lnTo>
                  <a:lnTo>
                    <a:pt x="64637" y="1362"/>
                  </a:lnTo>
                  <a:lnTo>
                    <a:pt x="64637" y="54235"/>
                  </a:lnTo>
                  <a:cubicBezTo>
                    <a:pt x="64637" y="64141"/>
                    <a:pt x="61665" y="71694"/>
                    <a:pt x="56464" y="76895"/>
                  </a:cubicBezTo>
                  <a:cubicBezTo>
                    <a:pt x="50768" y="82591"/>
                    <a:pt x="42225" y="85439"/>
                    <a:pt x="32071" y="85439"/>
                  </a:cubicBezTo>
                  <a:cubicBezTo>
                    <a:pt x="21422" y="85439"/>
                    <a:pt x="11516" y="82467"/>
                    <a:pt x="2972" y="76523"/>
                  </a:cubicBezTo>
                  <a:lnTo>
                    <a:pt x="7306" y="69094"/>
                  </a:lnTo>
                  <a:cubicBezTo>
                    <a:pt x="14612" y="74418"/>
                    <a:pt x="22784" y="77266"/>
                    <a:pt x="31947" y="77266"/>
                  </a:cubicBezTo>
                  <a:cubicBezTo>
                    <a:pt x="46063" y="77266"/>
                    <a:pt x="55226" y="69465"/>
                    <a:pt x="55226" y="54483"/>
                  </a:cubicBezTo>
                  <a:lnTo>
                    <a:pt x="55226" y="46929"/>
                  </a:lnTo>
                  <a:cubicBezTo>
                    <a:pt x="49654" y="54359"/>
                    <a:pt x="41853" y="60426"/>
                    <a:pt x="30090" y="60426"/>
                  </a:cubicBezTo>
                  <a:cubicBezTo>
                    <a:pt x="14736" y="60426"/>
                    <a:pt x="0" y="48911"/>
                    <a:pt x="0" y="30461"/>
                  </a:cubicBezTo>
                  <a:lnTo>
                    <a:pt x="0" y="30213"/>
                  </a:lnTo>
                  <a:cubicBezTo>
                    <a:pt x="0" y="11515"/>
                    <a:pt x="14859" y="0"/>
                    <a:pt x="30090" y="0"/>
                  </a:cubicBezTo>
                  <a:close/>
                  <a:moveTo>
                    <a:pt x="31947" y="8420"/>
                  </a:moveTo>
                  <a:cubicBezTo>
                    <a:pt x="19812" y="8420"/>
                    <a:pt x="9783" y="16840"/>
                    <a:pt x="9783" y="29965"/>
                  </a:cubicBezTo>
                  <a:lnTo>
                    <a:pt x="9783" y="30213"/>
                  </a:lnTo>
                  <a:cubicBezTo>
                    <a:pt x="9783" y="43091"/>
                    <a:pt x="20060" y="52006"/>
                    <a:pt x="31947" y="52006"/>
                  </a:cubicBezTo>
                  <a:cubicBezTo>
                    <a:pt x="44082" y="52006"/>
                    <a:pt x="55474" y="43215"/>
                    <a:pt x="55474" y="30337"/>
                  </a:cubicBezTo>
                  <a:lnTo>
                    <a:pt x="55474" y="30089"/>
                  </a:lnTo>
                  <a:cubicBezTo>
                    <a:pt x="55474" y="16964"/>
                    <a:pt x="44082" y="8420"/>
                    <a:pt x="31947" y="842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5" name="TextBox 24"/>
            <p:cNvSpPr txBox="1"/>
            <p:nvPr/>
          </p:nvSpPr>
          <p:spPr>
            <a:xfrm>
              <a:off x="8444505" y="6586990"/>
              <a:ext cx="60550" cy="66865"/>
            </a:xfrm>
            <a:custGeom>
              <a:avLst/>
              <a:gdLst/>
              <a:ahLst/>
              <a:cxnLst/>
              <a:rect l="l" t="t" r="r" b="b"/>
              <a:pathLst>
                <a:path w="60550" h="66865">
                  <a:moveTo>
                    <a:pt x="30708" y="0"/>
                  </a:moveTo>
                  <a:cubicBezTo>
                    <a:pt x="49653"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7" y="49530"/>
                  </a:cubicBezTo>
                  <a:lnTo>
                    <a:pt x="58321" y="54854"/>
                  </a:lnTo>
                  <a:cubicBezTo>
                    <a:pt x="51882" y="62036"/>
                    <a:pt x="44081" y="66865"/>
                    <a:pt x="31946"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4"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4" name="TextBox 23"/>
            <p:cNvSpPr txBox="1"/>
            <p:nvPr/>
          </p:nvSpPr>
          <p:spPr>
            <a:xfrm>
              <a:off x="8622817" y="6586990"/>
              <a:ext cx="60550" cy="66865"/>
            </a:xfrm>
            <a:custGeom>
              <a:avLst/>
              <a:gdLst/>
              <a:ahLst/>
              <a:cxnLst/>
              <a:rect l="l" t="t" r="r" b="b"/>
              <a:pathLst>
                <a:path w="60550" h="66865">
                  <a:moveTo>
                    <a:pt x="30708" y="0"/>
                  </a:moveTo>
                  <a:cubicBezTo>
                    <a:pt x="49653"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6"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3" name="TextBox 22"/>
            <p:cNvSpPr txBox="1"/>
            <p:nvPr/>
          </p:nvSpPr>
          <p:spPr>
            <a:xfrm>
              <a:off x="8151041" y="6587214"/>
              <a:ext cx="35662" cy="65155"/>
            </a:xfrm>
            <a:custGeom>
              <a:avLst/>
              <a:gdLst/>
              <a:ahLst/>
              <a:cxnLst/>
              <a:rect l="l" t="t" r="r" b="b"/>
              <a:pathLst>
                <a:path w="35662" h="65155">
                  <a:moveTo>
                    <a:pt x="35662" y="23"/>
                  </a:moveTo>
                  <a:lnTo>
                    <a:pt x="35662" y="10301"/>
                  </a:lnTo>
                  <a:lnTo>
                    <a:pt x="34919" y="10301"/>
                  </a:lnTo>
                  <a:cubicBezTo>
                    <a:pt x="20927" y="10301"/>
                    <a:pt x="9535" y="20331"/>
                    <a:pt x="9535" y="39647"/>
                  </a:cubicBezTo>
                  <a:lnTo>
                    <a:pt x="9535" y="65155"/>
                  </a:lnTo>
                  <a:lnTo>
                    <a:pt x="0" y="65155"/>
                  </a:lnTo>
                  <a:lnTo>
                    <a:pt x="0" y="1138"/>
                  </a:lnTo>
                  <a:lnTo>
                    <a:pt x="9535" y="1138"/>
                  </a:lnTo>
                  <a:lnTo>
                    <a:pt x="9535" y="17854"/>
                  </a:lnTo>
                  <a:cubicBezTo>
                    <a:pt x="14240" y="7205"/>
                    <a:pt x="23527" y="-472"/>
                    <a:pt x="35662" y="23"/>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2" name="TextBox 21"/>
            <p:cNvSpPr txBox="1"/>
            <p:nvPr/>
          </p:nvSpPr>
          <p:spPr>
            <a:xfrm>
              <a:off x="8693454" y="6587214"/>
              <a:ext cx="35662" cy="65155"/>
            </a:xfrm>
            <a:custGeom>
              <a:avLst/>
              <a:gdLst/>
              <a:ahLst/>
              <a:cxnLst/>
              <a:rect l="l" t="t" r="r" b="b"/>
              <a:pathLst>
                <a:path w="35662" h="65155">
                  <a:moveTo>
                    <a:pt x="35662" y="23"/>
                  </a:moveTo>
                  <a:lnTo>
                    <a:pt x="35662" y="10301"/>
                  </a:lnTo>
                  <a:lnTo>
                    <a:pt x="34919" y="10301"/>
                  </a:lnTo>
                  <a:cubicBezTo>
                    <a:pt x="20926" y="10301"/>
                    <a:pt x="9535" y="20331"/>
                    <a:pt x="9535" y="39647"/>
                  </a:cubicBezTo>
                  <a:lnTo>
                    <a:pt x="9535" y="65155"/>
                  </a:lnTo>
                  <a:lnTo>
                    <a:pt x="0" y="65155"/>
                  </a:lnTo>
                  <a:lnTo>
                    <a:pt x="0" y="1138"/>
                  </a:lnTo>
                  <a:lnTo>
                    <a:pt x="9535" y="1138"/>
                  </a:lnTo>
                  <a:lnTo>
                    <a:pt x="9535" y="17854"/>
                  </a:lnTo>
                  <a:cubicBezTo>
                    <a:pt x="14240" y="7205"/>
                    <a:pt x="23527" y="-472"/>
                    <a:pt x="35662" y="23"/>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21" name="TextBox 20"/>
            <p:cNvSpPr txBox="1"/>
            <p:nvPr/>
          </p:nvSpPr>
          <p:spPr>
            <a:xfrm>
              <a:off x="7602416" y="6588352"/>
              <a:ext cx="64018" cy="64513"/>
            </a:xfrm>
            <a:custGeom>
              <a:avLst/>
              <a:gdLst/>
              <a:ahLst/>
              <a:cxnLst/>
              <a:rect l="l" t="t" r="r" b="b"/>
              <a:pathLst>
                <a:path w="64018" h="64513">
                  <a:moveTo>
                    <a:pt x="0" y="0"/>
                  </a:moveTo>
                  <a:lnTo>
                    <a:pt x="10525" y="0"/>
                  </a:lnTo>
                  <a:lnTo>
                    <a:pt x="32071" y="53121"/>
                  </a:lnTo>
                  <a:lnTo>
                    <a:pt x="53740" y="0"/>
                  </a:lnTo>
                  <a:lnTo>
                    <a:pt x="64018" y="0"/>
                  </a:lnTo>
                  <a:lnTo>
                    <a:pt x="36157" y="64513"/>
                  </a:lnTo>
                  <a:lnTo>
                    <a:pt x="27737" y="64513"/>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grpSp>
      <p:sp>
        <p:nvSpPr>
          <p:cNvPr id="39" name="Rectangle 38"/>
          <p:cNvSpPr/>
          <p:nvPr/>
        </p:nvSpPr>
        <p:spPr>
          <a:xfrm>
            <a:off x="1" y="6400800"/>
            <a:ext cx="7084955"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0" name="Rectangle 39"/>
          <p:cNvSpPr/>
          <p:nvPr/>
        </p:nvSpPr>
        <p:spPr>
          <a:xfrm>
            <a:off x="0" y="-1"/>
            <a:ext cx="91440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41" name="Picture 4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117871" y="361418"/>
            <a:ext cx="1737360" cy="434340"/>
          </a:xfrm>
          <a:prstGeom prst="rect">
            <a:avLst/>
          </a:prstGeom>
        </p:spPr>
      </p:pic>
      <p:sp>
        <p:nvSpPr>
          <p:cNvPr id="42" name="Rectangle 41"/>
          <p:cNvSpPr/>
          <p:nvPr/>
        </p:nvSpPr>
        <p:spPr>
          <a:xfrm>
            <a:off x="7084956" y="6400800"/>
            <a:ext cx="2059393" cy="457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43" name="Group 42"/>
          <p:cNvGrpSpPr/>
          <p:nvPr/>
        </p:nvGrpSpPr>
        <p:grpSpPr>
          <a:xfrm>
            <a:off x="7534142" y="6561977"/>
            <a:ext cx="1194975" cy="110452"/>
            <a:chOff x="7534141" y="6561977"/>
            <a:chExt cx="1194975" cy="110452"/>
          </a:xfrm>
        </p:grpSpPr>
        <p:sp>
          <p:nvSpPr>
            <p:cNvPr id="44" name="TextBox 43"/>
            <p:cNvSpPr txBox="1"/>
            <p:nvPr/>
          </p:nvSpPr>
          <p:spPr>
            <a:xfrm>
              <a:off x="8556417" y="6561977"/>
              <a:ext cx="55969" cy="90392"/>
            </a:xfrm>
            <a:custGeom>
              <a:avLst/>
              <a:gdLst/>
              <a:ahLst/>
              <a:cxnLst/>
              <a:rect l="l" t="t" r="r" b="b"/>
              <a:pathLst>
                <a:path w="55969" h="90392">
                  <a:moveTo>
                    <a:pt x="0" y="0"/>
                  </a:moveTo>
                  <a:lnTo>
                    <a:pt x="9534" y="0"/>
                  </a:lnTo>
                  <a:lnTo>
                    <a:pt x="9534" y="37519"/>
                  </a:lnTo>
                  <a:cubicBezTo>
                    <a:pt x="13744" y="30585"/>
                    <a:pt x="20431" y="25013"/>
                    <a:pt x="31452" y="25013"/>
                  </a:cubicBezTo>
                  <a:cubicBezTo>
                    <a:pt x="46930" y="25013"/>
                    <a:pt x="55969" y="35414"/>
                    <a:pt x="55969" y="50644"/>
                  </a:cubicBezTo>
                  <a:lnTo>
                    <a:pt x="55969" y="90392"/>
                  </a:lnTo>
                  <a:lnTo>
                    <a:pt x="46434" y="90392"/>
                  </a:lnTo>
                  <a:lnTo>
                    <a:pt x="46434" y="52997"/>
                  </a:lnTo>
                  <a:cubicBezTo>
                    <a:pt x="46434" y="41110"/>
                    <a:pt x="39995" y="33680"/>
                    <a:pt x="28727" y="33680"/>
                  </a:cubicBezTo>
                  <a:cubicBezTo>
                    <a:pt x="17707" y="33680"/>
                    <a:pt x="9534" y="41729"/>
                    <a:pt x="9534" y="53740"/>
                  </a:cubicBezTo>
                  <a:lnTo>
                    <a:pt x="9534" y="90392"/>
                  </a:lnTo>
                  <a:lnTo>
                    <a:pt x="0" y="90392"/>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5" name="TextBox 44"/>
            <p:cNvSpPr txBox="1"/>
            <p:nvPr/>
          </p:nvSpPr>
          <p:spPr>
            <a:xfrm>
              <a:off x="7534141" y="6565692"/>
              <a:ext cx="63274" cy="86677"/>
            </a:xfrm>
            <a:custGeom>
              <a:avLst/>
              <a:gdLst/>
              <a:ahLst/>
              <a:cxnLst/>
              <a:rect l="l" t="t" r="r" b="b"/>
              <a:pathLst>
                <a:path w="63274" h="86677">
                  <a:moveTo>
                    <a:pt x="0" y="0"/>
                  </a:moveTo>
                  <a:lnTo>
                    <a:pt x="62655" y="0"/>
                  </a:lnTo>
                  <a:lnTo>
                    <a:pt x="62655" y="8915"/>
                  </a:lnTo>
                  <a:lnTo>
                    <a:pt x="9782" y="8915"/>
                  </a:lnTo>
                  <a:lnTo>
                    <a:pt x="9782" y="38509"/>
                  </a:lnTo>
                  <a:lnTo>
                    <a:pt x="57083" y="38509"/>
                  </a:lnTo>
                  <a:lnTo>
                    <a:pt x="57083" y="47425"/>
                  </a:lnTo>
                  <a:lnTo>
                    <a:pt x="9782" y="47425"/>
                  </a:lnTo>
                  <a:lnTo>
                    <a:pt x="9782" y="77762"/>
                  </a:lnTo>
                  <a:lnTo>
                    <a:pt x="63274" y="77762"/>
                  </a:lnTo>
                  <a:lnTo>
                    <a:pt x="63274" y="86677"/>
                  </a:lnTo>
                  <a:lnTo>
                    <a:pt x="0" y="86677"/>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6" name="TextBox 45"/>
            <p:cNvSpPr txBox="1"/>
            <p:nvPr/>
          </p:nvSpPr>
          <p:spPr>
            <a:xfrm>
              <a:off x="7848466" y="6565692"/>
              <a:ext cx="69961" cy="86677"/>
            </a:xfrm>
            <a:custGeom>
              <a:avLst/>
              <a:gdLst/>
              <a:ahLst/>
              <a:cxnLst/>
              <a:rect l="l" t="t" r="r" b="b"/>
              <a:pathLst>
                <a:path w="69961" h="86677">
                  <a:moveTo>
                    <a:pt x="0" y="0"/>
                  </a:moveTo>
                  <a:lnTo>
                    <a:pt x="36900" y="0"/>
                  </a:lnTo>
                  <a:cubicBezTo>
                    <a:pt x="46806" y="0"/>
                    <a:pt x="54607" y="2848"/>
                    <a:pt x="59560" y="7677"/>
                  </a:cubicBezTo>
                  <a:cubicBezTo>
                    <a:pt x="63151" y="11392"/>
                    <a:pt x="65132" y="15973"/>
                    <a:pt x="65132" y="21545"/>
                  </a:cubicBezTo>
                  <a:lnTo>
                    <a:pt x="65132" y="21793"/>
                  </a:lnTo>
                  <a:cubicBezTo>
                    <a:pt x="65132" y="33061"/>
                    <a:pt x="58198" y="38881"/>
                    <a:pt x="51387" y="41853"/>
                  </a:cubicBezTo>
                  <a:cubicBezTo>
                    <a:pt x="61665" y="44948"/>
                    <a:pt x="69961" y="50892"/>
                    <a:pt x="69961" y="62779"/>
                  </a:cubicBezTo>
                  <a:lnTo>
                    <a:pt x="69961" y="63027"/>
                  </a:lnTo>
                  <a:cubicBezTo>
                    <a:pt x="69961" y="77886"/>
                    <a:pt x="57455" y="86677"/>
                    <a:pt x="38510" y="86677"/>
                  </a:cubicBezTo>
                  <a:lnTo>
                    <a:pt x="0" y="86677"/>
                  </a:lnTo>
                  <a:lnTo>
                    <a:pt x="0" y="0"/>
                  </a:lnTo>
                  <a:close/>
                  <a:moveTo>
                    <a:pt x="9658" y="8791"/>
                  </a:moveTo>
                  <a:lnTo>
                    <a:pt x="9658" y="38633"/>
                  </a:lnTo>
                  <a:lnTo>
                    <a:pt x="35290" y="38633"/>
                  </a:lnTo>
                  <a:cubicBezTo>
                    <a:pt x="47053" y="38633"/>
                    <a:pt x="55226" y="33309"/>
                    <a:pt x="55226" y="23155"/>
                  </a:cubicBezTo>
                  <a:lnTo>
                    <a:pt x="55226" y="22907"/>
                  </a:lnTo>
                  <a:cubicBezTo>
                    <a:pt x="55226" y="14363"/>
                    <a:pt x="48415" y="8791"/>
                    <a:pt x="36033" y="8791"/>
                  </a:cubicBezTo>
                  <a:lnTo>
                    <a:pt x="9658" y="8791"/>
                  </a:lnTo>
                  <a:close/>
                  <a:moveTo>
                    <a:pt x="9658" y="47301"/>
                  </a:moveTo>
                  <a:lnTo>
                    <a:pt x="9658" y="77886"/>
                  </a:lnTo>
                  <a:lnTo>
                    <a:pt x="38757" y="77886"/>
                  </a:lnTo>
                  <a:cubicBezTo>
                    <a:pt x="51883" y="77886"/>
                    <a:pt x="60055" y="72066"/>
                    <a:pt x="60055" y="62408"/>
                  </a:cubicBezTo>
                  <a:lnTo>
                    <a:pt x="60055" y="62160"/>
                  </a:lnTo>
                  <a:cubicBezTo>
                    <a:pt x="60055" y="52749"/>
                    <a:pt x="52130" y="47301"/>
                    <a:pt x="37024" y="47301"/>
                  </a:cubicBezTo>
                  <a:lnTo>
                    <a:pt x="9658" y="47301"/>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7" name="TextBox 46"/>
            <p:cNvSpPr txBox="1"/>
            <p:nvPr/>
          </p:nvSpPr>
          <p:spPr>
            <a:xfrm>
              <a:off x="8230649" y="6565692"/>
              <a:ext cx="68103" cy="86677"/>
            </a:xfrm>
            <a:custGeom>
              <a:avLst/>
              <a:gdLst/>
              <a:ahLst/>
              <a:cxnLst/>
              <a:rect l="l" t="t" r="r" b="b"/>
              <a:pathLst>
                <a:path w="68103" h="86677">
                  <a:moveTo>
                    <a:pt x="0" y="0"/>
                  </a:moveTo>
                  <a:lnTo>
                    <a:pt x="68103" y="0"/>
                  </a:lnTo>
                  <a:lnTo>
                    <a:pt x="68103" y="9039"/>
                  </a:lnTo>
                  <a:lnTo>
                    <a:pt x="39005" y="9039"/>
                  </a:lnTo>
                  <a:lnTo>
                    <a:pt x="39005" y="86677"/>
                  </a:lnTo>
                  <a:lnTo>
                    <a:pt x="29099" y="86677"/>
                  </a:lnTo>
                  <a:lnTo>
                    <a:pt x="29099" y="9039"/>
                  </a:lnTo>
                  <a:lnTo>
                    <a:pt x="0" y="9039"/>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8" name="TextBox 47"/>
            <p:cNvSpPr txBox="1"/>
            <p:nvPr/>
          </p:nvSpPr>
          <p:spPr>
            <a:xfrm>
              <a:off x="7995220" y="6569035"/>
              <a:ext cx="76857" cy="84449"/>
            </a:xfrm>
            <a:custGeom>
              <a:avLst/>
              <a:gdLst/>
              <a:ahLst/>
              <a:cxnLst/>
              <a:rect l="l" t="t" r="r" b="b"/>
              <a:pathLst>
                <a:path w="76857" h="84449">
                  <a:moveTo>
                    <a:pt x="8915" y="0"/>
                  </a:moveTo>
                  <a:lnTo>
                    <a:pt x="18450" y="0"/>
                  </a:lnTo>
                  <a:lnTo>
                    <a:pt x="18450" y="19317"/>
                  </a:lnTo>
                  <a:lnTo>
                    <a:pt x="38100" y="19317"/>
                  </a:lnTo>
                  <a:lnTo>
                    <a:pt x="38757" y="19317"/>
                  </a:lnTo>
                  <a:lnTo>
                    <a:pt x="47015" y="19317"/>
                  </a:lnTo>
                  <a:lnTo>
                    <a:pt x="47015" y="0"/>
                  </a:lnTo>
                  <a:lnTo>
                    <a:pt x="56550" y="0"/>
                  </a:lnTo>
                  <a:lnTo>
                    <a:pt x="56550" y="19317"/>
                  </a:lnTo>
                  <a:lnTo>
                    <a:pt x="76857" y="19317"/>
                  </a:lnTo>
                  <a:lnTo>
                    <a:pt x="76857" y="27737"/>
                  </a:lnTo>
                  <a:lnTo>
                    <a:pt x="56550" y="27737"/>
                  </a:lnTo>
                  <a:lnTo>
                    <a:pt x="56550" y="65132"/>
                  </a:lnTo>
                  <a:cubicBezTo>
                    <a:pt x="56550" y="72933"/>
                    <a:pt x="60884" y="75781"/>
                    <a:pt x="67323" y="75781"/>
                  </a:cubicBezTo>
                  <a:cubicBezTo>
                    <a:pt x="70542" y="75781"/>
                    <a:pt x="73266" y="75162"/>
                    <a:pt x="76610" y="73552"/>
                  </a:cubicBezTo>
                  <a:lnTo>
                    <a:pt x="76610" y="81725"/>
                  </a:lnTo>
                  <a:cubicBezTo>
                    <a:pt x="73266" y="83458"/>
                    <a:pt x="69675" y="84449"/>
                    <a:pt x="65094" y="84449"/>
                  </a:cubicBezTo>
                  <a:cubicBezTo>
                    <a:pt x="54816" y="84449"/>
                    <a:pt x="47015" y="79372"/>
                    <a:pt x="47015" y="66370"/>
                  </a:cubicBezTo>
                  <a:lnTo>
                    <a:pt x="47015" y="27737"/>
                  </a:lnTo>
                  <a:lnTo>
                    <a:pt x="38757" y="27737"/>
                  </a:lnTo>
                  <a:lnTo>
                    <a:pt x="38100" y="27737"/>
                  </a:lnTo>
                  <a:lnTo>
                    <a:pt x="18450" y="27737"/>
                  </a:lnTo>
                  <a:lnTo>
                    <a:pt x="18450" y="65132"/>
                  </a:lnTo>
                  <a:cubicBezTo>
                    <a:pt x="18450" y="72933"/>
                    <a:pt x="22784" y="75781"/>
                    <a:pt x="29223" y="75781"/>
                  </a:cubicBezTo>
                  <a:cubicBezTo>
                    <a:pt x="32442" y="75781"/>
                    <a:pt x="35166" y="75162"/>
                    <a:pt x="38510" y="73552"/>
                  </a:cubicBezTo>
                  <a:lnTo>
                    <a:pt x="38510" y="81725"/>
                  </a:lnTo>
                  <a:cubicBezTo>
                    <a:pt x="35166" y="83458"/>
                    <a:pt x="31575" y="84449"/>
                    <a:pt x="26994" y="84449"/>
                  </a:cubicBezTo>
                  <a:cubicBezTo>
                    <a:pt x="16716" y="84449"/>
                    <a:pt x="8915" y="79372"/>
                    <a:pt x="8915" y="66370"/>
                  </a:cubicBezTo>
                  <a:lnTo>
                    <a:pt x="8915" y="27737"/>
                  </a:lnTo>
                  <a:lnTo>
                    <a:pt x="0" y="27737"/>
                  </a:lnTo>
                  <a:lnTo>
                    <a:pt x="0" y="19317"/>
                  </a:lnTo>
                  <a:lnTo>
                    <a:pt x="8915" y="19317"/>
                  </a:lnTo>
                  <a:lnTo>
                    <a:pt x="8915"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49" name="TextBox 48"/>
            <p:cNvSpPr txBox="1"/>
            <p:nvPr/>
          </p:nvSpPr>
          <p:spPr>
            <a:xfrm>
              <a:off x="8512745" y="6569035"/>
              <a:ext cx="38757" cy="84449"/>
            </a:xfrm>
            <a:custGeom>
              <a:avLst/>
              <a:gdLst/>
              <a:ahLst/>
              <a:cxnLst/>
              <a:rect l="l" t="t" r="r" b="b"/>
              <a:pathLst>
                <a:path w="38757" h="84449">
                  <a:moveTo>
                    <a:pt x="8915" y="0"/>
                  </a:moveTo>
                  <a:lnTo>
                    <a:pt x="18450" y="0"/>
                  </a:lnTo>
                  <a:lnTo>
                    <a:pt x="18450" y="19317"/>
                  </a:lnTo>
                  <a:lnTo>
                    <a:pt x="38757" y="19317"/>
                  </a:lnTo>
                  <a:lnTo>
                    <a:pt x="38757" y="27737"/>
                  </a:lnTo>
                  <a:lnTo>
                    <a:pt x="18450" y="27737"/>
                  </a:lnTo>
                  <a:lnTo>
                    <a:pt x="18450" y="65132"/>
                  </a:lnTo>
                  <a:cubicBezTo>
                    <a:pt x="18450" y="72933"/>
                    <a:pt x="22784" y="75781"/>
                    <a:pt x="29222" y="75781"/>
                  </a:cubicBezTo>
                  <a:cubicBezTo>
                    <a:pt x="32442" y="75781"/>
                    <a:pt x="35166" y="75162"/>
                    <a:pt x="38509" y="73552"/>
                  </a:cubicBezTo>
                  <a:lnTo>
                    <a:pt x="38509" y="81725"/>
                  </a:lnTo>
                  <a:cubicBezTo>
                    <a:pt x="35166" y="83458"/>
                    <a:pt x="31575" y="84449"/>
                    <a:pt x="26994" y="84449"/>
                  </a:cubicBezTo>
                  <a:cubicBezTo>
                    <a:pt x="16716" y="84449"/>
                    <a:pt x="8915" y="79372"/>
                    <a:pt x="8915" y="66370"/>
                  </a:cubicBezTo>
                  <a:lnTo>
                    <a:pt x="8915" y="27737"/>
                  </a:lnTo>
                  <a:lnTo>
                    <a:pt x="0" y="27737"/>
                  </a:lnTo>
                  <a:lnTo>
                    <a:pt x="0" y="19317"/>
                  </a:lnTo>
                  <a:lnTo>
                    <a:pt x="8915" y="19317"/>
                  </a:lnTo>
                  <a:lnTo>
                    <a:pt x="8915"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50" name="TextBox 49"/>
            <p:cNvSpPr txBox="1"/>
            <p:nvPr/>
          </p:nvSpPr>
          <p:spPr>
            <a:xfrm>
              <a:off x="7671444"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2" y="66865"/>
                    <a:pt x="31947" y="66865"/>
                  </a:cubicBezTo>
                  <a:cubicBezTo>
                    <a:pt x="14364" y="66865"/>
                    <a:pt x="0" y="53368"/>
                    <a:pt x="0" y="33556"/>
                  </a:cubicBezTo>
                  <a:lnTo>
                    <a:pt x="0" y="33309"/>
                  </a:lnTo>
                  <a:cubicBezTo>
                    <a:pt x="0" y="14859"/>
                    <a:pt x="13001" y="0"/>
                    <a:pt x="30708" y="0"/>
                  </a:cubicBezTo>
                  <a:close/>
                  <a:moveTo>
                    <a:pt x="30461" y="8048"/>
                  </a:moveTo>
                  <a:cubicBezTo>
                    <a:pt x="19317"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51" name="TextBox 50"/>
            <p:cNvSpPr txBox="1"/>
            <p:nvPr/>
          </p:nvSpPr>
          <p:spPr>
            <a:xfrm>
              <a:off x="7742081" y="6586990"/>
              <a:ext cx="55969" cy="65379"/>
            </a:xfrm>
            <a:custGeom>
              <a:avLst/>
              <a:gdLst/>
              <a:ahLst/>
              <a:cxnLst/>
              <a:rect l="l" t="t" r="r" b="b"/>
              <a:pathLst>
                <a:path w="55969" h="65379">
                  <a:moveTo>
                    <a:pt x="31452" y="0"/>
                  </a:moveTo>
                  <a:cubicBezTo>
                    <a:pt x="46930" y="0"/>
                    <a:pt x="55969" y="10401"/>
                    <a:pt x="55969" y="25631"/>
                  </a:cubicBezTo>
                  <a:lnTo>
                    <a:pt x="55969" y="65379"/>
                  </a:lnTo>
                  <a:lnTo>
                    <a:pt x="46435" y="65379"/>
                  </a:lnTo>
                  <a:lnTo>
                    <a:pt x="46435" y="27984"/>
                  </a:lnTo>
                  <a:cubicBezTo>
                    <a:pt x="46435" y="16097"/>
                    <a:pt x="39996" y="8667"/>
                    <a:pt x="28728" y="8667"/>
                  </a:cubicBezTo>
                  <a:cubicBezTo>
                    <a:pt x="17707" y="8667"/>
                    <a:pt x="9535" y="16716"/>
                    <a:pt x="9535" y="28727"/>
                  </a:cubicBezTo>
                  <a:lnTo>
                    <a:pt x="9535" y="65379"/>
                  </a:lnTo>
                  <a:lnTo>
                    <a:pt x="0" y="65379"/>
                  </a:lnTo>
                  <a:lnTo>
                    <a:pt x="0" y="1362"/>
                  </a:lnTo>
                  <a:lnTo>
                    <a:pt x="9535" y="1362"/>
                  </a:lnTo>
                  <a:lnTo>
                    <a:pt x="9535" y="12506"/>
                  </a:lnTo>
                  <a:cubicBezTo>
                    <a:pt x="13745" y="5572"/>
                    <a:pt x="20431" y="0"/>
                    <a:pt x="31452"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52" name="TextBox 51"/>
            <p:cNvSpPr txBox="1"/>
            <p:nvPr/>
          </p:nvSpPr>
          <p:spPr>
            <a:xfrm>
              <a:off x="7926468"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7"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53" name="TextBox 52"/>
            <p:cNvSpPr txBox="1"/>
            <p:nvPr/>
          </p:nvSpPr>
          <p:spPr>
            <a:xfrm>
              <a:off x="8080404"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7" y="66865"/>
                  </a:cubicBezTo>
                  <a:cubicBezTo>
                    <a:pt x="14364"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54" name="TextBox 53"/>
            <p:cNvSpPr txBox="1"/>
            <p:nvPr/>
          </p:nvSpPr>
          <p:spPr>
            <a:xfrm>
              <a:off x="8290569" y="6586990"/>
              <a:ext cx="66741" cy="66865"/>
            </a:xfrm>
            <a:custGeom>
              <a:avLst/>
              <a:gdLst/>
              <a:ahLst/>
              <a:cxnLst/>
              <a:rect l="l" t="t" r="r" b="b"/>
              <a:pathLst>
                <a:path w="66741" h="66865">
                  <a:moveTo>
                    <a:pt x="33432" y="0"/>
                  </a:moveTo>
                  <a:cubicBezTo>
                    <a:pt x="52625" y="0"/>
                    <a:pt x="66741" y="15106"/>
                    <a:pt x="66741" y="33185"/>
                  </a:cubicBezTo>
                  <a:lnTo>
                    <a:pt x="66741" y="33432"/>
                  </a:lnTo>
                  <a:cubicBezTo>
                    <a:pt x="66741" y="51511"/>
                    <a:pt x="52502" y="66865"/>
                    <a:pt x="33185" y="66865"/>
                  </a:cubicBezTo>
                  <a:cubicBezTo>
                    <a:pt x="13992" y="66865"/>
                    <a:pt x="0" y="51759"/>
                    <a:pt x="0" y="33680"/>
                  </a:cubicBezTo>
                  <a:lnTo>
                    <a:pt x="0" y="33432"/>
                  </a:lnTo>
                  <a:cubicBezTo>
                    <a:pt x="0" y="15354"/>
                    <a:pt x="14116" y="0"/>
                    <a:pt x="33432" y="0"/>
                  </a:cubicBezTo>
                  <a:close/>
                  <a:moveTo>
                    <a:pt x="33185" y="8420"/>
                  </a:moveTo>
                  <a:cubicBezTo>
                    <a:pt x="19316" y="8420"/>
                    <a:pt x="9782" y="19688"/>
                    <a:pt x="9782" y="33185"/>
                  </a:cubicBezTo>
                  <a:lnTo>
                    <a:pt x="9782" y="33432"/>
                  </a:lnTo>
                  <a:cubicBezTo>
                    <a:pt x="9782" y="47177"/>
                    <a:pt x="19936" y="58321"/>
                    <a:pt x="33432" y="58321"/>
                  </a:cubicBezTo>
                  <a:cubicBezTo>
                    <a:pt x="47301" y="58321"/>
                    <a:pt x="56959" y="47177"/>
                    <a:pt x="56959" y="33680"/>
                  </a:cubicBezTo>
                  <a:lnTo>
                    <a:pt x="56959" y="33432"/>
                  </a:lnTo>
                  <a:cubicBezTo>
                    <a:pt x="56959" y="19688"/>
                    <a:pt x="46682" y="8420"/>
                    <a:pt x="33185" y="842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55" name="TextBox 54"/>
            <p:cNvSpPr txBox="1"/>
            <p:nvPr/>
          </p:nvSpPr>
          <p:spPr>
            <a:xfrm>
              <a:off x="8368552" y="6586990"/>
              <a:ext cx="64637" cy="85439"/>
            </a:xfrm>
            <a:custGeom>
              <a:avLst/>
              <a:gdLst/>
              <a:ahLst/>
              <a:cxnLst/>
              <a:rect l="l" t="t" r="r" b="b"/>
              <a:pathLst>
                <a:path w="64637" h="85439">
                  <a:moveTo>
                    <a:pt x="30090" y="0"/>
                  </a:moveTo>
                  <a:cubicBezTo>
                    <a:pt x="42101" y="0"/>
                    <a:pt x="49902" y="5943"/>
                    <a:pt x="55102" y="12877"/>
                  </a:cubicBezTo>
                  <a:lnTo>
                    <a:pt x="55102" y="1362"/>
                  </a:lnTo>
                  <a:lnTo>
                    <a:pt x="64637" y="1362"/>
                  </a:lnTo>
                  <a:lnTo>
                    <a:pt x="64637" y="54235"/>
                  </a:lnTo>
                  <a:cubicBezTo>
                    <a:pt x="64637" y="64141"/>
                    <a:pt x="61665" y="71694"/>
                    <a:pt x="56464" y="76895"/>
                  </a:cubicBezTo>
                  <a:cubicBezTo>
                    <a:pt x="50768" y="82591"/>
                    <a:pt x="42225" y="85439"/>
                    <a:pt x="32071" y="85439"/>
                  </a:cubicBezTo>
                  <a:cubicBezTo>
                    <a:pt x="21422" y="85439"/>
                    <a:pt x="11516" y="82467"/>
                    <a:pt x="2972" y="76523"/>
                  </a:cubicBezTo>
                  <a:lnTo>
                    <a:pt x="7306" y="69094"/>
                  </a:lnTo>
                  <a:cubicBezTo>
                    <a:pt x="14612" y="74418"/>
                    <a:pt x="22784" y="77266"/>
                    <a:pt x="31947" y="77266"/>
                  </a:cubicBezTo>
                  <a:cubicBezTo>
                    <a:pt x="46063" y="77266"/>
                    <a:pt x="55226" y="69465"/>
                    <a:pt x="55226" y="54483"/>
                  </a:cubicBezTo>
                  <a:lnTo>
                    <a:pt x="55226" y="46929"/>
                  </a:lnTo>
                  <a:cubicBezTo>
                    <a:pt x="49654" y="54359"/>
                    <a:pt x="41853" y="60426"/>
                    <a:pt x="30090" y="60426"/>
                  </a:cubicBezTo>
                  <a:cubicBezTo>
                    <a:pt x="14736" y="60426"/>
                    <a:pt x="0" y="48911"/>
                    <a:pt x="0" y="30461"/>
                  </a:cubicBezTo>
                  <a:lnTo>
                    <a:pt x="0" y="30213"/>
                  </a:lnTo>
                  <a:cubicBezTo>
                    <a:pt x="0" y="11515"/>
                    <a:pt x="14859" y="0"/>
                    <a:pt x="30090" y="0"/>
                  </a:cubicBezTo>
                  <a:close/>
                  <a:moveTo>
                    <a:pt x="31947" y="8420"/>
                  </a:moveTo>
                  <a:cubicBezTo>
                    <a:pt x="19812" y="8420"/>
                    <a:pt x="9783" y="16840"/>
                    <a:pt x="9783" y="29965"/>
                  </a:cubicBezTo>
                  <a:lnTo>
                    <a:pt x="9783" y="30213"/>
                  </a:lnTo>
                  <a:cubicBezTo>
                    <a:pt x="9783" y="43091"/>
                    <a:pt x="20060" y="52006"/>
                    <a:pt x="31947" y="52006"/>
                  </a:cubicBezTo>
                  <a:cubicBezTo>
                    <a:pt x="44082" y="52006"/>
                    <a:pt x="55474" y="43215"/>
                    <a:pt x="55474" y="30337"/>
                  </a:cubicBezTo>
                  <a:lnTo>
                    <a:pt x="55474" y="30089"/>
                  </a:lnTo>
                  <a:cubicBezTo>
                    <a:pt x="55474" y="16964"/>
                    <a:pt x="44082" y="8420"/>
                    <a:pt x="31947" y="842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56" name="TextBox 55"/>
            <p:cNvSpPr txBox="1"/>
            <p:nvPr/>
          </p:nvSpPr>
          <p:spPr>
            <a:xfrm>
              <a:off x="8444505" y="6586990"/>
              <a:ext cx="60550" cy="66865"/>
            </a:xfrm>
            <a:custGeom>
              <a:avLst/>
              <a:gdLst/>
              <a:ahLst/>
              <a:cxnLst/>
              <a:rect l="l" t="t" r="r" b="b"/>
              <a:pathLst>
                <a:path w="60550" h="66865">
                  <a:moveTo>
                    <a:pt x="30708" y="0"/>
                  </a:moveTo>
                  <a:cubicBezTo>
                    <a:pt x="49653"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7" y="49530"/>
                  </a:cubicBezTo>
                  <a:lnTo>
                    <a:pt x="58321" y="54854"/>
                  </a:lnTo>
                  <a:cubicBezTo>
                    <a:pt x="51882" y="62036"/>
                    <a:pt x="44081" y="66865"/>
                    <a:pt x="31946"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4"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57" name="TextBox 56"/>
            <p:cNvSpPr txBox="1"/>
            <p:nvPr/>
          </p:nvSpPr>
          <p:spPr>
            <a:xfrm>
              <a:off x="8622817" y="6586990"/>
              <a:ext cx="60550" cy="66865"/>
            </a:xfrm>
            <a:custGeom>
              <a:avLst/>
              <a:gdLst/>
              <a:ahLst/>
              <a:cxnLst/>
              <a:rect l="l" t="t" r="r" b="b"/>
              <a:pathLst>
                <a:path w="60550" h="66865">
                  <a:moveTo>
                    <a:pt x="30708" y="0"/>
                  </a:moveTo>
                  <a:cubicBezTo>
                    <a:pt x="49653"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6"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58" name="TextBox 57"/>
            <p:cNvSpPr txBox="1"/>
            <p:nvPr/>
          </p:nvSpPr>
          <p:spPr>
            <a:xfrm>
              <a:off x="8151041" y="6587214"/>
              <a:ext cx="35662" cy="65155"/>
            </a:xfrm>
            <a:custGeom>
              <a:avLst/>
              <a:gdLst/>
              <a:ahLst/>
              <a:cxnLst/>
              <a:rect l="l" t="t" r="r" b="b"/>
              <a:pathLst>
                <a:path w="35662" h="65155">
                  <a:moveTo>
                    <a:pt x="35662" y="23"/>
                  </a:moveTo>
                  <a:lnTo>
                    <a:pt x="35662" y="10301"/>
                  </a:lnTo>
                  <a:lnTo>
                    <a:pt x="34919" y="10301"/>
                  </a:lnTo>
                  <a:cubicBezTo>
                    <a:pt x="20927" y="10301"/>
                    <a:pt x="9535" y="20331"/>
                    <a:pt x="9535" y="39647"/>
                  </a:cubicBezTo>
                  <a:lnTo>
                    <a:pt x="9535" y="65155"/>
                  </a:lnTo>
                  <a:lnTo>
                    <a:pt x="0" y="65155"/>
                  </a:lnTo>
                  <a:lnTo>
                    <a:pt x="0" y="1138"/>
                  </a:lnTo>
                  <a:lnTo>
                    <a:pt x="9535" y="1138"/>
                  </a:lnTo>
                  <a:lnTo>
                    <a:pt x="9535" y="17854"/>
                  </a:lnTo>
                  <a:cubicBezTo>
                    <a:pt x="14240" y="7205"/>
                    <a:pt x="23527" y="-472"/>
                    <a:pt x="35662" y="23"/>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59" name="TextBox 58"/>
            <p:cNvSpPr txBox="1"/>
            <p:nvPr/>
          </p:nvSpPr>
          <p:spPr>
            <a:xfrm>
              <a:off x="8693454" y="6587214"/>
              <a:ext cx="35662" cy="65155"/>
            </a:xfrm>
            <a:custGeom>
              <a:avLst/>
              <a:gdLst/>
              <a:ahLst/>
              <a:cxnLst/>
              <a:rect l="l" t="t" r="r" b="b"/>
              <a:pathLst>
                <a:path w="35662" h="65155">
                  <a:moveTo>
                    <a:pt x="35662" y="23"/>
                  </a:moveTo>
                  <a:lnTo>
                    <a:pt x="35662" y="10301"/>
                  </a:lnTo>
                  <a:lnTo>
                    <a:pt x="34919" y="10301"/>
                  </a:lnTo>
                  <a:cubicBezTo>
                    <a:pt x="20926" y="10301"/>
                    <a:pt x="9535" y="20331"/>
                    <a:pt x="9535" y="39647"/>
                  </a:cubicBezTo>
                  <a:lnTo>
                    <a:pt x="9535" y="65155"/>
                  </a:lnTo>
                  <a:lnTo>
                    <a:pt x="0" y="65155"/>
                  </a:lnTo>
                  <a:lnTo>
                    <a:pt x="0" y="1138"/>
                  </a:lnTo>
                  <a:lnTo>
                    <a:pt x="9535" y="1138"/>
                  </a:lnTo>
                  <a:lnTo>
                    <a:pt x="9535" y="17854"/>
                  </a:lnTo>
                  <a:cubicBezTo>
                    <a:pt x="14240" y="7205"/>
                    <a:pt x="23527" y="-472"/>
                    <a:pt x="35662" y="23"/>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0" name="TextBox 59"/>
            <p:cNvSpPr txBox="1"/>
            <p:nvPr/>
          </p:nvSpPr>
          <p:spPr>
            <a:xfrm>
              <a:off x="7602416" y="6588352"/>
              <a:ext cx="64018" cy="64513"/>
            </a:xfrm>
            <a:custGeom>
              <a:avLst/>
              <a:gdLst/>
              <a:ahLst/>
              <a:cxnLst/>
              <a:rect l="l" t="t" r="r" b="b"/>
              <a:pathLst>
                <a:path w="64018" h="64513">
                  <a:moveTo>
                    <a:pt x="0" y="0"/>
                  </a:moveTo>
                  <a:lnTo>
                    <a:pt x="10525" y="0"/>
                  </a:lnTo>
                  <a:lnTo>
                    <a:pt x="32071" y="53121"/>
                  </a:lnTo>
                  <a:lnTo>
                    <a:pt x="53740" y="0"/>
                  </a:lnTo>
                  <a:lnTo>
                    <a:pt x="64018" y="0"/>
                  </a:lnTo>
                  <a:lnTo>
                    <a:pt x="36157" y="64513"/>
                  </a:lnTo>
                  <a:lnTo>
                    <a:pt x="27737" y="64513"/>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grpSp>
      <p:sp>
        <p:nvSpPr>
          <p:cNvPr id="61" name="Rectangle 60"/>
          <p:cNvSpPr/>
          <p:nvPr/>
        </p:nvSpPr>
        <p:spPr>
          <a:xfrm>
            <a:off x="1" y="6400800"/>
            <a:ext cx="7084955"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2" name="Rectangle 61"/>
          <p:cNvSpPr/>
          <p:nvPr/>
        </p:nvSpPr>
        <p:spPr>
          <a:xfrm>
            <a:off x="0" y="-1"/>
            <a:ext cx="91440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63" name="Picture 6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117871" y="361418"/>
            <a:ext cx="1737360" cy="434340"/>
          </a:xfrm>
          <a:prstGeom prst="rect">
            <a:avLst/>
          </a:prstGeom>
        </p:spPr>
      </p:pic>
      <p:sp>
        <p:nvSpPr>
          <p:cNvPr id="64" name="Rectangle 63"/>
          <p:cNvSpPr/>
          <p:nvPr/>
        </p:nvSpPr>
        <p:spPr>
          <a:xfrm>
            <a:off x="7084956" y="6400800"/>
            <a:ext cx="2059393" cy="457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5" name="Group 64"/>
          <p:cNvGrpSpPr/>
          <p:nvPr/>
        </p:nvGrpSpPr>
        <p:grpSpPr>
          <a:xfrm>
            <a:off x="7534142" y="6561977"/>
            <a:ext cx="1194975" cy="110452"/>
            <a:chOff x="7534141" y="6561977"/>
            <a:chExt cx="1194975" cy="110452"/>
          </a:xfrm>
        </p:grpSpPr>
        <p:sp>
          <p:nvSpPr>
            <p:cNvPr id="66" name="TextBox 65"/>
            <p:cNvSpPr txBox="1"/>
            <p:nvPr/>
          </p:nvSpPr>
          <p:spPr>
            <a:xfrm>
              <a:off x="8556417" y="6561977"/>
              <a:ext cx="55969" cy="90392"/>
            </a:xfrm>
            <a:custGeom>
              <a:avLst/>
              <a:gdLst/>
              <a:ahLst/>
              <a:cxnLst/>
              <a:rect l="l" t="t" r="r" b="b"/>
              <a:pathLst>
                <a:path w="55969" h="90392">
                  <a:moveTo>
                    <a:pt x="0" y="0"/>
                  </a:moveTo>
                  <a:lnTo>
                    <a:pt x="9534" y="0"/>
                  </a:lnTo>
                  <a:lnTo>
                    <a:pt x="9534" y="37519"/>
                  </a:lnTo>
                  <a:cubicBezTo>
                    <a:pt x="13744" y="30585"/>
                    <a:pt x="20431" y="25013"/>
                    <a:pt x="31452" y="25013"/>
                  </a:cubicBezTo>
                  <a:cubicBezTo>
                    <a:pt x="46930" y="25013"/>
                    <a:pt x="55969" y="35414"/>
                    <a:pt x="55969" y="50644"/>
                  </a:cubicBezTo>
                  <a:lnTo>
                    <a:pt x="55969" y="90392"/>
                  </a:lnTo>
                  <a:lnTo>
                    <a:pt x="46434" y="90392"/>
                  </a:lnTo>
                  <a:lnTo>
                    <a:pt x="46434" y="52997"/>
                  </a:lnTo>
                  <a:cubicBezTo>
                    <a:pt x="46434" y="41110"/>
                    <a:pt x="39995" y="33680"/>
                    <a:pt x="28727" y="33680"/>
                  </a:cubicBezTo>
                  <a:cubicBezTo>
                    <a:pt x="17707" y="33680"/>
                    <a:pt x="9534" y="41729"/>
                    <a:pt x="9534" y="53740"/>
                  </a:cubicBezTo>
                  <a:lnTo>
                    <a:pt x="9534" y="90392"/>
                  </a:lnTo>
                  <a:lnTo>
                    <a:pt x="0" y="90392"/>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7" name="TextBox 66"/>
            <p:cNvSpPr txBox="1"/>
            <p:nvPr/>
          </p:nvSpPr>
          <p:spPr>
            <a:xfrm>
              <a:off x="7534141" y="6565692"/>
              <a:ext cx="63274" cy="86677"/>
            </a:xfrm>
            <a:custGeom>
              <a:avLst/>
              <a:gdLst/>
              <a:ahLst/>
              <a:cxnLst/>
              <a:rect l="l" t="t" r="r" b="b"/>
              <a:pathLst>
                <a:path w="63274" h="86677">
                  <a:moveTo>
                    <a:pt x="0" y="0"/>
                  </a:moveTo>
                  <a:lnTo>
                    <a:pt x="62655" y="0"/>
                  </a:lnTo>
                  <a:lnTo>
                    <a:pt x="62655" y="8915"/>
                  </a:lnTo>
                  <a:lnTo>
                    <a:pt x="9782" y="8915"/>
                  </a:lnTo>
                  <a:lnTo>
                    <a:pt x="9782" y="38509"/>
                  </a:lnTo>
                  <a:lnTo>
                    <a:pt x="57083" y="38509"/>
                  </a:lnTo>
                  <a:lnTo>
                    <a:pt x="57083" y="47425"/>
                  </a:lnTo>
                  <a:lnTo>
                    <a:pt x="9782" y="47425"/>
                  </a:lnTo>
                  <a:lnTo>
                    <a:pt x="9782" y="77762"/>
                  </a:lnTo>
                  <a:lnTo>
                    <a:pt x="63274" y="77762"/>
                  </a:lnTo>
                  <a:lnTo>
                    <a:pt x="63274" y="86677"/>
                  </a:lnTo>
                  <a:lnTo>
                    <a:pt x="0" y="86677"/>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8" name="TextBox 67"/>
            <p:cNvSpPr txBox="1"/>
            <p:nvPr/>
          </p:nvSpPr>
          <p:spPr>
            <a:xfrm>
              <a:off x="7848466" y="6565692"/>
              <a:ext cx="69961" cy="86677"/>
            </a:xfrm>
            <a:custGeom>
              <a:avLst/>
              <a:gdLst/>
              <a:ahLst/>
              <a:cxnLst/>
              <a:rect l="l" t="t" r="r" b="b"/>
              <a:pathLst>
                <a:path w="69961" h="86677">
                  <a:moveTo>
                    <a:pt x="0" y="0"/>
                  </a:moveTo>
                  <a:lnTo>
                    <a:pt x="36900" y="0"/>
                  </a:lnTo>
                  <a:cubicBezTo>
                    <a:pt x="46806" y="0"/>
                    <a:pt x="54607" y="2848"/>
                    <a:pt x="59560" y="7677"/>
                  </a:cubicBezTo>
                  <a:cubicBezTo>
                    <a:pt x="63151" y="11392"/>
                    <a:pt x="65132" y="15973"/>
                    <a:pt x="65132" y="21545"/>
                  </a:cubicBezTo>
                  <a:lnTo>
                    <a:pt x="65132" y="21793"/>
                  </a:lnTo>
                  <a:cubicBezTo>
                    <a:pt x="65132" y="33061"/>
                    <a:pt x="58198" y="38881"/>
                    <a:pt x="51387" y="41853"/>
                  </a:cubicBezTo>
                  <a:cubicBezTo>
                    <a:pt x="61665" y="44948"/>
                    <a:pt x="69961" y="50892"/>
                    <a:pt x="69961" y="62779"/>
                  </a:cubicBezTo>
                  <a:lnTo>
                    <a:pt x="69961" y="63027"/>
                  </a:lnTo>
                  <a:cubicBezTo>
                    <a:pt x="69961" y="77886"/>
                    <a:pt x="57455" y="86677"/>
                    <a:pt x="38510" y="86677"/>
                  </a:cubicBezTo>
                  <a:lnTo>
                    <a:pt x="0" y="86677"/>
                  </a:lnTo>
                  <a:lnTo>
                    <a:pt x="0" y="0"/>
                  </a:lnTo>
                  <a:close/>
                  <a:moveTo>
                    <a:pt x="9658" y="8791"/>
                  </a:moveTo>
                  <a:lnTo>
                    <a:pt x="9658" y="38633"/>
                  </a:lnTo>
                  <a:lnTo>
                    <a:pt x="35290" y="38633"/>
                  </a:lnTo>
                  <a:cubicBezTo>
                    <a:pt x="47053" y="38633"/>
                    <a:pt x="55226" y="33309"/>
                    <a:pt x="55226" y="23155"/>
                  </a:cubicBezTo>
                  <a:lnTo>
                    <a:pt x="55226" y="22907"/>
                  </a:lnTo>
                  <a:cubicBezTo>
                    <a:pt x="55226" y="14363"/>
                    <a:pt x="48415" y="8791"/>
                    <a:pt x="36033" y="8791"/>
                  </a:cubicBezTo>
                  <a:lnTo>
                    <a:pt x="9658" y="8791"/>
                  </a:lnTo>
                  <a:close/>
                  <a:moveTo>
                    <a:pt x="9658" y="47301"/>
                  </a:moveTo>
                  <a:lnTo>
                    <a:pt x="9658" y="77886"/>
                  </a:lnTo>
                  <a:lnTo>
                    <a:pt x="38757" y="77886"/>
                  </a:lnTo>
                  <a:cubicBezTo>
                    <a:pt x="51883" y="77886"/>
                    <a:pt x="60055" y="72066"/>
                    <a:pt x="60055" y="62408"/>
                  </a:cubicBezTo>
                  <a:lnTo>
                    <a:pt x="60055" y="62160"/>
                  </a:lnTo>
                  <a:cubicBezTo>
                    <a:pt x="60055" y="52749"/>
                    <a:pt x="52130" y="47301"/>
                    <a:pt x="37024" y="47301"/>
                  </a:cubicBezTo>
                  <a:lnTo>
                    <a:pt x="9658" y="47301"/>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69" name="TextBox 68"/>
            <p:cNvSpPr txBox="1"/>
            <p:nvPr/>
          </p:nvSpPr>
          <p:spPr>
            <a:xfrm>
              <a:off x="8230649" y="6565692"/>
              <a:ext cx="68103" cy="86677"/>
            </a:xfrm>
            <a:custGeom>
              <a:avLst/>
              <a:gdLst/>
              <a:ahLst/>
              <a:cxnLst/>
              <a:rect l="l" t="t" r="r" b="b"/>
              <a:pathLst>
                <a:path w="68103" h="86677">
                  <a:moveTo>
                    <a:pt x="0" y="0"/>
                  </a:moveTo>
                  <a:lnTo>
                    <a:pt x="68103" y="0"/>
                  </a:lnTo>
                  <a:lnTo>
                    <a:pt x="68103" y="9039"/>
                  </a:lnTo>
                  <a:lnTo>
                    <a:pt x="39005" y="9039"/>
                  </a:lnTo>
                  <a:lnTo>
                    <a:pt x="39005" y="86677"/>
                  </a:lnTo>
                  <a:lnTo>
                    <a:pt x="29099" y="86677"/>
                  </a:lnTo>
                  <a:lnTo>
                    <a:pt x="29099" y="9039"/>
                  </a:lnTo>
                  <a:lnTo>
                    <a:pt x="0" y="9039"/>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70" name="TextBox 69"/>
            <p:cNvSpPr txBox="1"/>
            <p:nvPr/>
          </p:nvSpPr>
          <p:spPr>
            <a:xfrm>
              <a:off x="7995220" y="6569035"/>
              <a:ext cx="76857" cy="84449"/>
            </a:xfrm>
            <a:custGeom>
              <a:avLst/>
              <a:gdLst/>
              <a:ahLst/>
              <a:cxnLst/>
              <a:rect l="l" t="t" r="r" b="b"/>
              <a:pathLst>
                <a:path w="76857" h="84449">
                  <a:moveTo>
                    <a:pt x="8915" y="0"/>
                  </a:moveTo>
                  <a:lnTo>
                    <a:pt x="18450" y="0"/>
                  </a:lnTo>
                  <a:lnTo>
                    <a:pt x="18450" y="19317"/>
                  </a:lnTo>
                  <a:lnTo>
                    <a:pt x="38100" y="19317"/>
                  </a:lnTo>
                  <a:lnTo>
                    <a:pt x="38757" y="19317"/>
                  </a:lnTo>
                  <a:lnTo>
                    <a:pt x="47015" y="19317"/>
                  </a:lnTo>
                  <a:lnTo>
                    <a:pt x="47015" y="0"/>
                  </a:lnTo>
                  <a:lnTo>
                    <a:pt x="56550" y="0"/>
                  </a:lnTo>
                  <a:lnTo>
                    <a:pt x="56550" y="19317"/>
                  </a:lnTo>
                  <a:lnTo>
                    <a:pt x="76857" y="19317"/>
                  </a:lnTo>
                  <a:lnTo>
                    <a:pt x="76857" y="27737"/>
                  </a:lnTo>
                  <a:lnTo>
                    <a:pt x="56550" y="27737"/>
                  </a:lnTo>
                  <a:lnTo>
                    <a:pt x="56550" y="65132"/>
                  </a:lnTo>
                  <a:cubicBezTo>
                    <a:pt x="56550" y="72933"/>
                    <a:pt x="60884" y="75781"/>
                    <a:pt x="67323" y="75781"/>
                  </a:cubicBezTo>
                  <a:cubicBezTo>
                    <a:pt x="70542" y="75781"/>
                    <a:pt x="73266" y="75162"/>
                    <a:pt x="76610" y="73552"/>
                  </a:cubicBezTo>
                  <a:lnTo>
                    <a:pt x="76610" y="81725"/>
                  </a:lnTo>
                  <a:cubicBezTo>
                    <a:pt x="73266" y="83458"/>
                    <a:pt x="69675" y="84449"/>
                    <a:pt x="65094" y="84449"/>
                  </a:cubicBezTo>
                  <a:cubicBezTo>
                    <a:pt x="54816" y="84449"/>
                    <a:pt x="47015" y="79372"/>
                    <a:pt x="47015" y="66370"/>
                  </a:cubicBezTo>
                  <a:lnTo>
                    <a:pt x="47015" y="27737"/>
                  </a:lnTo>
                  <a:lnTo>
                    <a:pt x="38757" y="27737"/>
                  </a:lnTo>
                  <a:lnTo>
                    <a:pt x="38100" y="27737"/>
                  </a:lnTo>
                  <a:lnTo>
                    <a:pt x="18450" y="27737"/>
                  </a:lnTo>
                  <a:lnTo>
                    <a:pt x="18450" y="65132"/>
                  </a:lnTo>
                  <a:cubicBezTo>
                    <a:pt x="18450" y="72933"/>
                    <a:pt x="22784" y="75781"/>
                    <a:pt x="29223" y="75781"/>
                  </a:cubicBezTo>
                  <a:cubicBezTo>
                    <a:pt x="32442" y="75781"/>
                    <a:pt x="35166" y="75162"/>
                    <a:pt x="38510" y="73552"/>
                  </a:cubicBezTo>
                  <a:lnTo>
                    <a:pt x="38510" y="81725"/>
                  </a:lnTo>
                  <a:cubicBezTo>
                    <a:pt x="35166" y="83458"/>
                    <a:pt x="31575" y="84449"/>
                    <a:pt x="26994" y="84449"/>
                  </a:cubicBezTo>
                  <a:cubicBezTo>
                    <a:pt x="16716" y="84449"/>
                    <a:pt x="8915" y="79372"/>
                    <a:pt x="8915" y="66370"/>
                  </a:cubicBezTo>
                  <a:lnTo>
                    <a:pt x="8915" y="27737"/>
                  </a:lnTo>
                  <a:lnTo>
                    <a:pt x="0" y="27737"/>
                  </a:lnTo>
                  <a:lnTo>
                    <a:pt x="0" y="19317"/>
                  </a:lnTo>
                  <a:lnTo>
                    <a:pt x="8915" y="19317"/>
                  </a:lnTo>
                  <a:lnTo>
                    <a:pt x="8915"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71" name="TextBox 70"/>
            <p:cNvSpPr txBox="1"/>
            <p:nvPr/>
          </p:nvSpPr>
          <p:spPr>
            <a:xfrm>
              <a:off x="8512745" y="6569035"/>
              <a:ext cx="38757" cy="84449"/>
            </a:xfrm>
            <a:custGeom>
              <a:avLst/>
              <a:gdLst/>
              <a:ahLst/>
              <a:cxnLst/>
              <a:rect l="l" t="t" r="r" b="b"/>
              <a:pathLst>
                <a:path w="38757" h="84449">
                  <a:moveTo>
                    <a:pt x="8915" y="0"/>
                  </a:moveTo>
                  <a:lnTo>
                    <a:pt x="18450" y="0"/>
                  </a:lnTo>
                  <a:lnTo>
                    <a:pt x="18450" y="19317"/>
                  </a:lnTo>
                  <a:lnTo>
                    <a:pt x="38757" y="19317"/>
                  </a:lnTo>
                  <a:lnTo>
                    <a:pt x="38757" y="27737"/>
                  </a:lnTo>
                  <a:lnTo>
                    <a:pt x="18450" y="27737"/>
                  </a:lnTo>
                  <a:lnTo>
                    <a:pt x="18450" y="65132"/>
                  </a:lnTo>
                  <a:cubicBezTo>
                    <a:pt x="18450" y="72933"/>
                    <a:pt x="22784" y="75781"/>
                    <a:pt x="29222" y="75781"/>
                  </a:cubicBezTo>
                  <a:cubicBezTo>
                    <a:pt x="32442" y="75781"/>
                    <a:pt x="35166" y="75162"/>
                    <a:pt x="38509" y="73552"/>
                  </a:cubicBezTo>
                  <a:lnTo>
                    <a:pt x="38509" y="81725"/>
                  </a:lnTo>
                  <a:cubicBezTo>
                    <a:pt x="35166" y="83458"/>
                    <a:pt x="31575" y="84449"/>
                    <a:pt x="26994" y="84449"/>
                  </a:cubicBezTo>
                  <a:cubicBezTo>
                    <a:pt x="16716" y="84449"/>
                    <a:pt x="8915" y="79372"/>
                    <a:pt x="8915" y="66370"/>
                  </a:cubicBezTo>
                  <a:lnTo>
                    <a:pt x="8915" y="27737"/>
                  </a:lnTo>
                  <a:lnTo>
                    <a:pt x="0" y="27737"/>
                  </a:lnTo>
                  <a:lnTo>
                    <a:pt x="0" y="19317"/>
                  </a:lnTo>
                  <a:lnTo>
                    <a:pt x="8915" y="19317"/>
                  </a:lnTo>
                  <a:lnTo>
                    <a:pt x="8915"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72" name="TextBox 71"/>
            <p:cNvSpPr txBox="1"/>
            <p:nvPr/>
          </p:nvSpPr>
          <p:spPr>
            <a:xfrm>
              <a:off x="7671444"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2" y="66865"/>
                    <a:pt x="31947" y="66865"/>
                  </a:cubicBezTo>
                  <a:cubicBezTo>
                    <a:pt x="14364" y="66865"/>
                    <a:pt x="0" y="53368"/>
                    <a:pt x="0" y="33556"/>
                  </a:cubicBezTo>
                  <a:lnTo>
                    <a:pt x="0" y="33309"/>
                  </a:lnTo>
                  <a:cubicBezTo>
                    <a:pt x="0" y="14859"/>
                    <a:pt x="13001" y="0"/>
                    <a:pt x="30708" y="0"/>
                  </a:cubicBezTo>
                  <a:close/>
                  <a:moveTo>
                    <a:pt x="30461" y="8048"/>
                  </a:moveTo>
                  <a:cubicBezTo>
                    <a:pt x="19317"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73" name="TextBox 72"/>
            <p:cNvSpPr txBox="1"/>
            <p:nvPr/>
          </p:nvSpPr>
          <p:spPr>
            <a:xfrm>
              <a:off x="7742081" y="6586990"/>
              <a:ext cx="55969" cy="65379"/>
            </a:xfrm>
            <a:custGeom>
              <a:avLst/>
              <a:gdLst/>
              <a:ahLst/>
              <a:cxnLst/>
              <a:rect l="l" t="t" r="r" b="b"/>
              <a:pathLst>
                <a:path w="55969" h="65379">
                  <a:moveTo>
                    <a:pt x="31452" y="0"/>
                  </a:moveTo>
                  <a:cubicBezTo>
                    <a:pt x="46930" y="0"/>
                    <a:pt x="55969" y="10401"/>
                    <a:pt x="55969" y="25631"/>
                  </a:cubicBezTo>
                  <a:lnTo>
                    <a:pt x="55969" y="65379"/>
                  </a:lnTo>
                  <a:lnTo>
                    <a:pt x="46435" y="65379"/>
                  </a:lnTo>
                  <a:lnTo>
                    <a:pt x="46435" y="27984"/>
                  </a:lnTo>
                  <a:cubicBezTo>
                    <a:pt x="46435" y="16097"/>
                    <a:pt x="39996" y="8667"/>
                    <a:pt x="28728" y="8667"/>
                  </a:cubicBezTo>
                  <a:cubicBezTo>
                    <a:pt x="17707" y="8667"/>
                    <a:pt x="9535" y="16716"/>
                    <a:pt x="9535" y="28727"/>
                  </a:cubicBezTo>
                  <a:lnTo>
                    <a:pt x="9535" y="65379"/>
                  </a:lnTo>
                  <a:lnTo>
                    <a:pt x="0" y="65379"/>
                  </a:lnTo>
                  <a:lnTo>
                    <a:pt x="0" y="1362"/>
                  </a:lnTo>
                  <a:lnTo>
                    <a:pt x="9535" y="1362"/>
                  </a:lnTo>
                  <a:lnTo>
                    <a:pt x="9535" y="12506"/>
                  </a:lnTo>
                  <a:cubicBezTo>
                    <a:pt x="13745" y="5572"/>
                    <a:pt x="20431" y="0"/>
                    <a:pt x="31452"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74" name="TextBox 73"/>
            <p:cNvSpPr txBox="1"/>
            <p:nvPr/>
          </p:nvSpPr>
          <p:spPr>
            <a:xfrm>
              <a:off x="7926468"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7"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75" name="TextBox 74"/>
            <p:cNvSpPr txBox="1"/>
            <p:nvPr/>
          </p:nvSpPr>
          <p:spPr>
            <a:xfrm>
              <a:off x="8080404" y="6586990"/>
              <a:ext cx="60550" cy="66865"/>
            </a:xfrm>
            <a:custGeom>
              <a:avLst/>
              <a:gdLst/>
              <a:ahLst/>
              <a:cxnLst/>
              <a:rect l="l" t="t" r="r" b="b"/>
              <a:pathLst>
                <a:path w="60550" h="66865">
                  <a:moveTo>
                    <a:pt x="30708" y="0"/>
                  </a:moveTo>
                  <a:cubicBezTo>
                    <a:pt x="49654"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7" y="66865"/>
                  </a:cubicBezTo>
                  <a:cubicBezTo>
                    <a:pt x="14364"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76" name="TextBox 75"/>
            <p:cNvSpPr txBox="1"/>
            <p:nvPr/>
          </p:nvSpPr>
          <p:spPr>
            <a:xfrm>
              <a:off x="8290569" y="6586990"/>
              <a:ext cx="66741" cy="66865"/>
            </a:xfrm>
            <a:custGeom>
              <a:avLst/>
              <a:gdLst/>
              <a:ahLst/>
              <a:cxnLst/>
              <a:rect l="l" t="t" r="r" b="b"/>
              <a:pathLst>
                <a:path w="66741" h="66865">
                  <a:moveTo>
                    <a:pt x="33432" y="0"/>
                  </a:moveTo>
                  <a:cubicBezTo>
                    <a:pt x="52625" y="0"/>
                    <a:pt x="66741" y="15106"/>
                    <a:pt x="66741" y="33185"/>
                  </a:cubicBezTo>
                  <a:lnTo>
                    <a:pt x="66741" y="33432"/>
                  </a:lnTo>
                  <a:cubicBezTo>
                    <a:pt x="66741" y="51511"/>
                    <a:pt x="52502" y="66865"/>
                    <a:pt x="33185" y="66865"/>
                  </a:cubicBezTo>
                  <a:cubicBezTo>
                    <a:pt x="13992" y="66865"/>
                    <a:pt x="0" y="51759"/>
                    <a:pt x="0" y="33680"/>
                  </a:cubicBezTo>
                  <a:lnTo>
                    <a:pt x="0" y="33432"/>
                  </a:lnTo>
                  <a:cubicBezTo>
                    <a:pt x="0" y="15354"/>
                    <a:pt x="14116" y="0"/>
                    <a:pt x="33432" y="0"/>
                  </a:cubicBezTo>
                  <a:close/>
                  <a:moveTo>
                    <a:pt x="33185" y="8420"/>
                  </a:moveTo>
                  <a:cubicBezTo>
                    <a:pt x="19316" y="8420"/>
                    <a:pt x="9782" y="19688"/>
                    <a:pt x="9782" y="33185"/>
                  </a:cubicBezTo>
                  <a:lnTo>
                    <a:pt x="9782" y="33432"/>
                  </a:lnTo>
                  <a:cubicBezTo>
                    <a:pt x="9782" y="47177"/>
                    <a:pt x="19936" y="58321"/>
                    <a:pt x="33432" y="58321"/>
                  </a:cubicBezTo>
                  <a:cubicBezTo>
                    <a:pt x="47301" y="58321"/>
                    <a:pt x="56959" y="47177"/>
                    <a:pt x="56959" y="33680"/>
                  </a:cubicBezTo>
                  <a:lnTo>
                    <a:pt x="56959" y="33432"/>
                  </a:lnTo>
                  <a:cubicBezTo>
                    <a:pt x="56959" y="19688"/>
                    <a:pt x="46682" y="8420"/>
                    <a:pt x="33185" y="842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77" name="TextBox 76"/>
            <p:cNvSpPr txBox="1"/>
            <p:nvPr/>
          </p:nvSpPr>
          <p:spPr>
            <a:xfrm>
              <a:off x="8368552" y="6586990"/>
              <a:ext cx="64637" cy="85439"/>
            </a:xfrm>
            <a:custGeom>
              <a:avLst/>
              <a:gdLst/>
              <a:ahLst/>
              <a:cxnLst/>
              <a:rect l="l" t="t" r="r" b="b"/>
              <a:pathLst>
                <a:path w="64637" h="85439">
                  <a:moveTo>
                    <a:pt x="30090" y="0"/>
                  </a:moveTo>
                  <a:cubicBezTo>
                    <a:pt x="42101" y="0"/>
                    <a:pt x="49902" y="5943"/>
                    <a:pt x="55102" y="12877"/>
                  </a:cubicBezTo>
                  <a:lnTo>
                    <a:pt x="55102" y="1362"/>
                  </a:lnTo>
                  <a:lnTo>
                    <a:pt x="64637" y="1362"/>
                  </a:lnTo>
                  <a:lnTo>
                    <a:pt x="64637" y="54235"/>
                  </a:lnTo>
                  <a:cubicBezTo>
                    <a:pt x="64637" y="64141"/>
                    <a:pt x="61665" y="71694"/>
                    <a:pt x="56464" y="76895"/>
                  </a:cubicBezTo>
                  <a:cubicBezTo>
                    <a:pt x="50768" y="82591"/>
                    <a:pt x="42225" y="85439"/>
                    <a:pt x="32071" y="85439"/>
                  </a:cubicBezTo>
                  <a:cubicBezTo>
                    <a:pt x="21422" y="85439"/>
                    <a:pt x="11516" y="82467"/>
                    <a:pt x="2972" y="76523"/>
                  </a:cubicBezTo>
                  <a:lnTo>
                    <a:pt x="7306" y="69094"/>
                  </a:lnTo>
                  <a:cubicBezTo>
                    <a:pt x="14612" y="74418"/>
                    <a:pt x="22784" y="77266"/>
                    <a:pt x="31947" y="77266"/>
                  </a:cubicBezTo>
                  <a:cubicBezTo>
                    <a:pt x="46063" y="77266"/>
                    <a:pt x="55226" y="69465"/>
                    <a:pt x="55226" y="54483"/>
                  </a:cubicBezTo>
                  <a:lnTo>
                    <a:pt x="55226" y="46929"/>
                  </a:lnTo>
                  <a:cubicBezTo>
                    <a:pt x="49654" y="54359"/>
                    <a:pt x="41853" y="60426"/>
                    <a:pt x="30090" y="60426"/>
                  </a:cubicBezTo>
                  <a:cubicBezTo>
                    <a:pt x="14736" y="60426"/>
                    <a:pt x="0" y="48911"/>
                    <a:pt x="0" y="30461"/>
                  </a:cubicBezTo>
                  <a:lnTo>
                    <a:pt x="0" y="30213"/>
                  </a:lnTo>
                  <a:cubicBezTo>
                    <a:pt x="0" y="11515"/>
                    <a:pt x="14859" y="0"/>
                    <a:pt x="30090" y="0"/>
                  </a:cubicBezTo>
                  <a:close/>
                  <a:moveTo>
                    <a:pt x="31947" y="8420"/>
                  </a:moveTo>
                  <a:cubicBezTo>
                    <a:pt x="19812" y="8420"/>
                    <a:pt x="9783" y="16840"/>
                    <a:pt x="9783" y="29965"/>
                  </a:cubicBezTo>
                  <a:lnTo>
                    <a:pt x="9783" y="30213"/>
                  </a:lnTo>
                  <a:cubicBezTo>
                    <a:pt x="9783" y="43091"/>
                    <a:pt x="20060" y="52006"/>
                    <a:pt x="31947" y="52006"/>
                  </a:cubicBezTo>
                  <a:cubicBezTo>
                    <a:pt x="44082" y="52006"/>
                    <a:pt x="55474" y="43215"/>
                    <a:pt x="55474" y="30337"/>
                  </a:cubicBezTo>
                  <a:lnTo>
                    <a:pt x="55474" y="30089"/>
                  </a:lnTo>
                  <a:cubicBezTo>
                    <a:pt x="55474" y="16964"/>
                    <a:pt x="44082" y="8420"/>
                    <a:pt x="31947" y="842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78" name="TextBox 77"/>
            <p:cNvSpPr txBox="1"/>
            <p:nvPr/>
          </p:nvSpPr>
          <p:spPr>
            <a:xfrm>
              <a:off x="8444505" y="6586990"/>
              <a:ext cx="60550" cy="66865"/>
            </a:xfrm>
            <a:custGeom>
              <a:avLst/>
              <a:gdLst/>
              <a:ahLst/>
              <a:cxnLst/>
              <a:rect l="l" t="t" r="r" b="b"/>
              <a:pathLst>
                <a:path w="60550" h="66865">
                  <a:moveTo>
                    <a:pt x="30708" y="0"/>
                  </a:moveTo>
                  <a:cubicBezTo>
                    <a:pt x="49653"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7" y="49530"/>
                  </a:cubicBezTo>
                  <a:lnTo>
                    <a:pt x="58321" y="54854"/>
                  </a:lnTo>
                  <a:cubicBezTo>
                    <a:pt x="51882" y="62036"/>
                    <a:pt x="44081" y="66865"/>
                    <a:pt x="31946"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4"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79" name="TextBox 78"/>
            <p:cNvSpPr txBox="1"/>
            <p:nvPr/>
          </p:nvSpPr>
          <p:spPr>
            <a:xfrm>
              <a:off x="8622817" y="6586990"/>
              <a:ext cx="60550" cy="66865"/>
            </a:xfrm>
            <a:custGeom>
              <a:avLst/>
              <a:gdLst/>
              <a:ahLst/>
              <a:cxnLst/>
              <a:rect l="l" t="t" r="r" b="b"/>
              <a:pathLst>
                <a:path w="60550" h="66865">
                  <a:moveTo>
                    <a:pt x="30708" y="0"/>
                  </a:moveTo>
                  <a:cubicBezTo>
                    <a:pt x="49653" y="0"/>
                    <a:pt x="60550" y="15106"/>
                    <a:pt x="60550" y="33804"/>
                  </a:cubicBezTo>
                  <a:cubicBezTo>
                    <a:pt x="60550" y="35042"/>
                    <a:pt x="60550" y="35785"/>
                    <a:pt x="60426" y="36899"/>
                  </a:cubicBezTo>
                  <a:lnTo>
                    <a:pt x="9658" y="36899"/>
                  </a:lnTo>
                  <a:cubicBezTo>
                    <a:pt x="11020" y="50768"/>
                    <a:pt x="20802" y="58569"/>
                    <a:pt x="32194" y="58569"/>
                  </a:cubicBezTo>
                  <a:cubicBezTo>
                    <a:pt x="40986" y="58569"/>
                    <a:pt x="47177" y="54978"/>
                    <a:pt x="52378" y="49530"/>
                  </a:cubicBezTo>
                  <a:lnTo>
                    <a:pt x="58321" y="54854"/>
                  </a:lnTo>
                  <a:cubicBezTo>
                    <a:pt x="51882" y="62036"/>
                    <a:pt x="44081" y="66865"/>
                    <a:pt x="31946" y="66865"/>
                  </a:cubicBezTo>
                  <a:cubicBezTo>
                    <a:pt x="14363" y="66865"/>
                    <a:pt x="0" y="53368"/>
                    <a:pt x="0" y="33556"/>
                  </a:cubicBezTo>
                  <a:lnTo>
                    <a:pt x="0" y="33309"/>
                  </a:lnTo>
                  <a:cubicBezTo>
                    <a:pt x="0" y="14859"/>
                    <a:pt x="13001" y="0"/>
                    <a:pt x="30708" y="0"/>
                  </a:cubicBezTo>
                  <a:close/>
                  <a:moveTo>
                    <a:pt x="30461" y="8048"/>
                  </a:moveTo>
                  <a:cubicBezTo>
                    <a:pt x="19316" y="8048"/>
                    <a:pt x="10896" y="17335"/>
                    <a:pt x="9658" y="29841"/>
                  </a:cubicBezTo>
                  <a:lnTo>
                    <a:pt x="50892" y="29841"/>
                  </a:lnTo>
                  <a:cubicBezTo>
                    <a:pt x="49901" y="18202"/>
                    <a:pt x="43215" y="8048"/>
                    <a:pt x="30461" y="8048"/>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80" name="TextBox 79"/>
            <p:cNvSpPr txBox="1"/>
            <p:nvPr/>
          </p:nvSpPr>
          <p:spPr>
            <a:xfrm>
              <a:off x="8151041" y="6587214"/>
              <a:ext cx="35662" cy="65155"/>
            </a:xfrm>
            <a:custGeom>
              <a:avLst/>
              <a:gdLst/>
              <a:ahLst/>
              <a:cxnLst/>
              <a:rect l="l" t="t" r="r" b="b"/>
              <a:pathLst>
                <a:path w="35662" h="65155">
                  <a:moveTo>
                    <a:pt x="35662" y="23"/>
                  </a:moveTo>
                  <a:lnTo>
                    <a:pt x="35662" y="10301"/>
                  </a:lnTo>
                  <a:lnTo>
                    <a:pt x="34919" y="10301"/>
                  </a:lnTo>
                  <a:cubicBezTo>
                    <a:pt x="20927" y="10301"/>
                    <a:pt x="9535" y="20331"/>
                    <a:pt x="9535" y="39647"/>
                  </a:cubicBezTo>
                  <a:lnTo>
                    <a:pt x="9535" y="65155"/>
                  </a:lnTo>
                  <a:lnTo>
                    <a:pt x="0" y="65155"/>
                  </a:lnTo>
                  <a:lnTo>
                    <a:pt x="0" y="1138"/>
                  </a:lnTo>
                  <a:lnTo>
                    <a:pt x="9535" y="1138"/>
                  </a:lnTo>
                  <a:lnTo>
                    <a:pt x="9535" y="17854"/>
                  </a:lnTo>
                  <a:cubicBezTo>
                    <a:pt x="14240" y="7205"/>
                    <a:pt x="23527" y="-472"/>
                    <a:pt x="35662" y="23"/>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81" name="TextBox 80"/>
            <p:cNvSpPr txBox="1"/>
            <p:nvPr/>
          </p:nvSpPr>
          <p:spPr>
            <a:xfrm>
              <a:off x="8693454" y="6587214"/>
              <a:ext cx="35662" cy="65155"/>
            </a:xfrm>
            <a:custGeom>
              <a:avLst/>
              <a:gdLst/>
              <a:ahLst/>
              <a:cxnLst/>
              <a:rect l="l" t="t" r="r" b="b"/>
              <a:pathLst>
                <a:path w="35662" h="65155">
                  <a:moveTo>
                    <a:pt x="35662" y="23"/>
                  </a:moveTo>
                  <a:lnTo>
                    <a:pt x="35662" y="10301"/>
                  </a:lnTo>
                  <a:lnTo>
                    <a:pt x="34919" y="10301"/>
                  </a:lnTo>
                  <a:cubicBezTo>
                    <a:pt x="20926" y="10301"/>
                    <a:pt x="9535" y="20331"/>
                    <a:pt x="9535" y="39647"/>
                  </a:cubicBezTo>
                  <a:lnTo>
                    <a:pt x="9535" y="65155"/>
                  </a:lnTo>
                  <a:lnTo>
                    <a:pt x="0" y="65155"/>
                  </a:lnTo>
                  <a:lnTo>
                    <a:pt x="0" y="1138"/>
                  </a:lnTo>
                  <a:lnTo>
                    <a:pt x="9535" y="1138"/>
                  </a:lnTo>
                  <a:lnTo>
                    <a:pt x="9535" y="17854"/>
                  </a:lnTo>
                  <a:cubicBezTo>
                    <a:pt x="14240" y="7205"/>
                    <a:pt x="23527" y="-472"/>
                    <a:pt x="35662" y="23"/>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sp>
          <p:nvSpPr>
            <p:cNvPr id="82" name="TextBox 81"/>
            <p:cNvSpPr txBox="1"/>
            <p:nvPr/>
          </p:nvSpPr>
          <p:spPr>
            <a:xfrm>
              <a:off x="7602416" y="6588352"/>
              <a:ext cx="64018" cy="64513"/>
            </a:xfrm>
            <a:custGeom>
              <a:avLst/>
              <a:gdLst/>
              <a:ahLst/>
              <a:cxnLst/>
              <a:rect l="l" t="t" r="r" b="b"/>
              <a:pathLst>
                <a:path w="64018" h="64513">
                  <a:moveTo>
                    <a:pt x="0" y="0"/>
                  </a:moveTo>
                  <a:lnTo>
                    <a:pt x="10525" y="0"/>
                  </a:lnTo>
                  <a:lnTo>
                    <a:pt x="32071" y="53121"/>
                  </a:lnTo>
                  <a:lnTo>
                    <a:pt x="53740" y="0"/>
                  </a:lnTo>
                  <a:lnTo>
                    <a:pt x="64018" y="0"/>
                  </a:lnTo>
                  <a:lnTo>
                    <a:pt x="36157" y="64513"/>
                  </a:lnTo>
                  <a:lnTo>
                    <a:pt x="27737" y="64513"/>
                  </a:lnTo>
                  <a:lnTo>
                    <a:pt x="0" y="0"/>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750" kern="0" spc="-45" baseline="0" dirty="0">
                <a:solidFill>
                  <a:schemeClr val="bg1"/>
                </a:solidFill>
                <a:latin typeface="Gotham Book" charset="0"/>
              </a:endParaRPr>
            </a:p>
          </p:txBody>
        </p:sp>
      </p:grpSp>
      <p:sp>
        <p:nvSpPr>
          <p:cNvPr id="83" name="Rectangle 82"/>
          <p:cNvSpPr/>
          <p:nvPr/>
        </p:nvSpPr>
        <p:spPr>
          <a:xfrm>
            <a:off x="1" y="6400800"/>
            <a:ext cx="7084955"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4" name="Rectangle 83"/>
          <p:cNvSpPr/>
          <p:nvPr/>
        </p:nvSpPr>
        <p:spPr>
          <a:xfrm>
            <a:off x="0" y="-1"/>
            <a:ext cx="9144000"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566404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685800" rtl="0" eaLnBrk="1" latinLnBrk="0" hangingPunct="1">
        <a:lnSpc>
          <a:spcPct val="100000"/>
        </a:lnSpc>
        <a:spcBef>
          <a:spcPct val="0"/>
        </a:spcBef>
        <a:buNone/>
        <a:defRPr sz="1800" b="1" kern="1200">
          <a:solidFill>
            <a:schemeClr val="tx2"/>
          </a:solidFill>
          <a:latin typeface="+mj-lt"/>
          <a:ea typeface="+mj-ea"/>
          <a:cs typeface="+mj-cs"/>
        </a:defRPr>
      </a:lvl1pPr>
    </p:titleStyle>
    <p:bodyStyle>
      <a:lvl1pPr marL="0" indent="0" algn="l" defTabSz="685800" rtl="0" eaLnBrk="1" latinLnBrk="0" hangingPunct="1">
        <a:lnSpc>
          <a:spcPct val="110000"/>
        </a:lnSpc>
        <a:spcBef>
          <a:spcPts val="0"/>
        </a:spcBef>
        <a:buFont typeface="Arial" panose="020B0604020202020204" pitchFamily="34" charset="0"/>
        <a:buNone/>
        <a:defRPr sz="1650" kern="1200">
          <a:solidFill>
            <a:schemeClr val="tx1"/>
          </a:solidFill>
          <a:latin typeface="+mn-lt"/>
          <a:ea typeface="+mn-ea"/>
          <a:cs typeface="+mn-cs"/>
        </a:defRPr>
      </a:lvl1pPr>
      <a:lvl2pPr marL="263129" indent="-257175" algn="l" defTabSz="685800" rtl="0" eaLnBrk="1" latinLnBrk="0" hangingPunct="1">
        <a:lnSpc>
          <a:spcPct val="110000"/>
        </a:lnSpc>
        <a:spcBef>
          <a:spcPts val="0"/>
        </a:spcBef>
        <a:buFont typeface="LucidaGrande" charset="0"/>
        <a:buChar char="―"/>
        <a:tabLst/>
        <a:defRPr sz="1650" kern="1200">
          <a:solidFill>
            <a:schemeClr val="tx1"/>
          </a:solidFill>
          <a:latin typeface="+mn-lt"/>
          <a:ea typeface="+mn-ea"/>
          <a:cs typeface="+mn-cs"/>
        </a:defRPr>
      </a:lvl2pPr>
      <a:lvl3pPr marL="557213" indent="-252413" algn="l" defTabSz="685800" rtl="0" eaLnBrk="1" latinLnBrk="0" hangingPunct="1">
        <a:lnSpc>
          <a:spcPct val="110000"/>
        </a:lnSpc>
        <a:spcBef>
          <a:spcPts val="0"/>
        </a:spcBef>
        <a:buFont typeface="LucidaGrande" charset="0"/>
        <a:buChar char="―"/>
        <a:tabLst/>
        <a:defRPr sz="1650" kern="1200">
          <a:solidFill>
            <a:schemeClr val="tx1"/>
          </a:solidFill>
          <a:latin typeface="+mn-lt"/>
          <a:ea typeface="+mn-ea"/>
          <a:cs typeface="+mn-cs"/>
        </a:defRPr>
      </a:lvl3pPr>
      <a:lvl4pPr marL="815579" indent="-258366" algn="l" defTabSz="685800" rtl="0" eaLnBrk="1" latinLnBrk="0" hangingPunct="1">
        <a:lnSpc>
          <a:spcPct val="110000"/>
        </a:lnSpc>
        <a:spcBef>
          <a:spcPts val="0"/>
        </a:spcBef>
        <a:buFont typeface="LucidaGrande" charset="0"/>
        <a:buChar char="―"/>
        <a:tabLst/>
        <a:defRPr sz="1650" kern="1200">
          <a:solidFill>
            <a:schemeClr val="tx1"/>
          </a:solidFill>
          <a:latin typeface="+mn-lt"/>
          <a:ea typeface="+mn-ea"/>
          <a:cs typeface="+mn-cs"/>
        </a:defRPr>
      </a:lvl4pPr>
      <a:lvl5pPr marL="1072754" indent="-257175" algn="l" defTabSz="685800" rtl="0" eaLnBrk="1" latinLnBrk="0" hangingPunct="1">
        <a:lnSpc>
          <a:spcPct val="110000"/>
        </a:lnSpc>
        <a:spcBef>
          <a:spcPts val="0"/>
        </a:spcBef>
        <a:buFont typeface="LucidaGrande" charset="0"/>
        <a:buChar char="―"/>
        <a:tabLst/>
        <a:defRPr sz="16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4158" userDrawn="1">
          <p15:clr>
            <a:srgbClr val="F26B43"/>
          </p15:clr>
        </p15:guide>
        <p15:guide id="9" pos="468" userDrawn="1">
          <p15:clr>
            <a:srgbClr val="F26B43"/>
          </p15:clr>
        </p15:guide>
        <p15:guide id="10" orient="horz" pos="1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urldefense.com/v3/__https:/www.im.org/viewdocument/from-application-strategy-through-i__;!!MvNZe7V6M35iZPhbgng-hfU!ha4X-adcHr3g-Y6l335BwNRoMXwHmJvs3EsBM8l1bcXwu-l3mN_9xQUeJvwlkZ9m18MIvCw$" TargetMode="External"/><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8077200" cy="1188121"/>
          </a:xfrm>
        </p:spPr>
        <p:txBody>
          <a:bodyPr>
            <a:noAutofit/>
          </a:bodyPr>
          <a:lstStyle/>
          <a:p>
            <a:pPr algn="ctr"/>
            <a:r>
              <a:rPr lang="en-US" sz="3200" b="1" dirty="0">
                <a:solidFill>
                  <a:schemeClr val="accent1"/>
                </a:solidFill>
              </a:rPr>
              <a:t>Advising Students for the 2021-2022 Internal Medicine Application and Interview Season</a:t>
            </a:r>
          </a:p>
        </p:txBody>
      </p:sp>
      <p:sp>
        <p:nvSpPr>
          <p:cNvPr id="3" name="Subtitle 2"/>
          <p:cNvSpPr>
            <a:spLocks noGrp="1"/>
          </p:cNvSpPr>
          <p:nvPr>
            <p:ph type="subTitle" idx="1"/>
          </p:nvPr>
        </p:nvSpPr>
        <p:spPr>
          <a:xfrm>
            <a:off x="2590800" y="4069680"/>
            <a:ext cx="6350000" cy="2362200"/>
          </a:xfrm>
        </p:spPr>
        <p:txBody>
          <a:bodyPr>
            <a:normAutofit fontScale="92500" lnSpcReduction="20000"/>
          </a:bodyPr>
          <a:lstStyle/>
          <a:p>
            <a:r>
              <a:rPr lang="en-US" sz="2800" dirty="0" err="1"/>
              <a:t>Reeni</a:t>
            </a:r>
            <a:r>
              <a:rPr lang="en-US" sz="2800" dirty="0"/>
              <a:t> Abraham, MD</a:t>
            </a:r>
          </a:p>
          <a:p>
            <a:r>
              <a:rPr lang="en-US" sz="2800" dirty="0"/>
              <a:t>Irene Alexandraki, MD</a:t>
            </a:r>
          </a:p>
          <a:p>
            <a:r>
              <a:rPr lang="en-US" sz="2800" dirty="0"/>
              <a:t>Paul </a:t>
            </a:r>
            <a:r>
              <a:rPr lang="en-US" sz="2800" dirty="0" err="1"/>
              <a:t>Aronowitz</a:t>
            </a:r>
            <a:r>
              <a:rPr lang="en-US" sz="2800" dirty="0"/>
              <a:t>, MD</a:t>
            </a:r>
          </a:p>
          <a:p>
            <a:r>
              <a:rPr lang="en-US" sz="2800" dirty="0"/>
              <a:t>Diane Levine, MD</a:t>
            </a:r>
          </a:p>
          <a:p>
            <a:r>
              <a:rPr lang="en-US" sz="2800" dirty="0"/>
              <a:t>Amber Pincavage, MD</a:t>
            </a:r>
          </a:p>
          <a:p>
            <a:pPr algn="r"/>
            <a:endParaRPr lang="en-US" sz="1100" i="1" dirty="0"/>
          </a:p>
          <a:p>
            <a:pPr algn="r">
              <a:lnSpc>
                <a:spcPct val="120000"/>
              </a:lnSpc>
              <a:spcBef>
                <a:spcPts val="0"/>
              </a:spcBef>
            </a:pPr>
            <a:endParaRPr lang="en-US" sz="1900" dirty="0"/>
          </a:p>
          <a:p>
            <a:pPr algn="r">
              <a:spcBef>
                <a:spcPts val="0"/>
              </a:spcBef>
            </a:pPr>
            <a:r>
              <a:rPr lang="en-US" sz="1900" dirty="0"/>
              <a:t>August 2021</a:t>
            </a:r>
          </a:p>
        </p:txBody>
      </p:sp>
    </p:spTree>
    <p:extLst>
      <p:ext uri="{BB962C8B-B14F-4D97-AF65-F5344CB8AC3E}">
        <p14:creationId xmlns:p14="http://schemas.microsoft.com/office/powerpoint/2010/main" val="3885102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26"/>
        <p:cNvGrpSpPr/>
        <p:nvPr/>
      </p:nvGrpSpPr>
      <p:grpSpPr>
        <a:xfrm>
          <a:off x="0" y="0"/>
          <a:ext cx="0" cy="0"/>
          <a:chOff x="0" y="0"/>
          <a:chExt cx="0" cy="0"/>
        </a:xfrm>
      </p:grpSpPr>
      <p:sp>
        <p:nvSpPr>
          <p:cNvPr id="1527" name="Google Shape;1527;p73"/>
          <p:cNvSpPr txBox="1">
            <a:spLocks noGrp="1"/>
          </p:cNvSpPr>
          <p:nvPr>
            <p:ph type="title"/>
          </p:nvPr>
        </p:nvSpPr>
        <p:spPr>
          <a:xfrm>
            <a:off x="400050" y="1162050"/>
            <a:ext cx="8343900" cy="666900"/>
          </a:xfrm>
          <a:prstGeom prst="rect">
            <a:avLst/>
          </a:prstGeom>
          <a:noFill/>
          <a:ln>
            <a:noFill/>
          </a:ln>
        </p:spPr>
        <p:txBody>
          <a:bodyPr spcFirstLastPara="1" vert="horz" wrap="square" lIns="68575" tIns="34275" rIns="68575" bIns="34275" rtlCol="0" anchor="ctr" anchorCtr="0">
            <a:noAutofit/>
          </a:bodyPr>
          <a:lstStyle/>
          <a:p>
            <a:pPr>
              <a:lnSpc>
                <a:spcPct val="90000"/>
              </a:lnSpc>
              <a:spcBef>
                <a:spcPts val="0"/>
              </a:spcBef>
              <a:buClr>
                <a:schemeClr val="dk1"/>
              </a:buClr>
              <a:buSzPts val="1400"/>
            </a:pPr>
            <a:r>
              <a:rPr lang="en" sz="4050">
                <a:solidFill>
                  <a:schemeClr val="lt1"/>
                </a:solidFill>
              </a:rPr>
              <a:t>     </a:t>
            </a:r>
            <a:r>
              <a:rPr lang="en" sz="4050"/>
              <a:t>Assessment</a:t>
            </a:r>
            <a:r>
              <a:rPr lang="en" sz="4050">
                <a:solidFill>
                  <a:schemeClr val="lt1"/>
                </a:solidFill>
              </a:rPr>
              <a:t>Assessment</a:t>
            </a:r>
            <a:endParaRPr sz="4050">
              <a:solidFill>
                <a:schemeClr val="lt1"/>
              </a:solidFill>
            </a:endParaRPr>
          </a:p>
        </p:txBody>
      </p:sp>
      <p:grpSp>
        <p:nvGrpSpPr>
          <p:cNvPr id="1528" name="Google Shape;1528;p73"/>
          <p:cNvGrpSpPr/>
          <p:nvPr/>
        </p:nvGrpSpPr>
        <p:grpSpPr>
          <a:xfrm>
            <a:off x="427035" y="1176623"/>
            <a:ext cx="518446" cy="518446"/>
            <a:chOff x="5834094" y="4225337"/>
            <a:chExt cx="691261" cy="691261"/>
          </a:xfrm>
          <a:solidFill>
            <a:srgbClr val="C00000"/>
          </a:solidFill>
        </p:grpSpPr>
        <p:grpSp>
          <p:nvGrpSpPr>
            <p:cNvPr id="1529" name="Google Shape;1529;p73"/>
            <p:cNvGrpSpPr/>
            <p:nvPr/>
          </p:nvGrpSpPr>
          <p:grpSpPr>
            <a:xfrm>
              <a:off x="5834094" y="4225337"/>
              <a:ext cx="691261" cy="691261"/>
              <a:chOff x="7154352" y="3044035"/>
              <a:chExt cx="1185900" cy="1185900"/>
            </a:xfrm>
            <a:grpFill/>
          </p:grpSpPr>
          <p:sp>
            <p:nvSpPr>
              <p:cNvPr id="1530" name="Google Shape;1530;p73"/>
              <p:cNvSpPr/>
              <p:nvPr/>
            </p:nvSpPr>
            <p:spPr>
              <a:xfrm>
                <a:off x="7154352" y="3044035"/>
                <a:ext cx="1185900" cy="1185900"/>
              </a:xfrm>
              <a:prstGeom prst="ellipse">
                <a:avLst/>
              </a:prstGeom>
              <a:grpFill/>
              <a:ln>
                <a:noFill/>
              </a:ln>
            </p:spPr>
            <p:txBody>
              <a:bodyPr spcFirstLastPara="1" wrap="square" lIns="189000" tIns="0" rIns="0" bIns="0" anchor="ctr" anchorCtr="0">
                <a:noAutofit/>
              </a:bodyPr>
              <a:lstStyle/>
              <a:p>
                <a:endParaRPr b="1">
                  <a:solidFill>
                    <a:srgbClr val="FFFFFF"/>
                  </a:solidFill>
                  <a:latin typeface="Quattrocento Sans"/>
                  <a:ea typeface="Quattrocento Sans"/>
                  <a:cs typeface="Quattrocento Sans"/>
                  <a:sym typeface="Quattrocento Sans"/>
                </a:endParaRPr>
              </a:p>
            </p:txBody>
          </p:sp>
          <p:sp>
            <p:nvSpPr>
              <p:cNvPr id="1531" name="Google Shape;1531;p73"/>
              <p:cNvSpPr/>
              <p:nvPr/>
            </p:nvSpPr>
            <p:spPr>
              <a:xfrm>
                <a:off x="7154352" y="3044035"/>
                <a:ext cx="1185900" cy="1185900"/>
              </a:xfrm>
              <a:prstGeom prst="chord">
                <a:avLst>
                  <a:gd name="adj1" fmla="val 2700000"/>
                  <a:gd name="adj2" fmla="val 13372730"/>
                </a:avLst>
              </a:prstGeom>
              <a:grpFill/>
              <a:ln>
                <a:noFill/>
              </a:ln>
            </p:spPr>
            <p:txBody>
              <a:bodyPr spcFirstLastPara="1" wrap="square" lIns="91425" tIns="45700" rIns="91425" bIns="45700" anchor="ctr" anchorCtr="0">
                <a:noAutofit/>
              </a:bodyPr>
              <a:lstStyle/>
              <a:p>
                <a:pPr algn="ctr"/>
                <a:endParaRPr sz="1350">
                  <a:solidFill>
                    <a:srgbClr val="FFFFFF"/>
                  </a:solidFill>
                  <a:latin typeface="Calibri"/>
                  <a:ea typeface="Calibri"/>
                  <a:cs typeface="Calibri"/>
                  <a:sym typeface="Calibri"/>
                </a:endParaRPr>
              </a:p>
            </p:txBody>
          </p:sp>
        </p:grpSp>
        <p:sp>
          <p:nvSpPr>
            <p:cNvPr id="1532" name="Google Shape;1532;p73"/>
            <p:cNvSpPr txBox="1"/>
            <p:nvPr/>
          </p:nvSpPr>
          <p:spPr>
            <a:xfrm>
              <a:off x="5963700" y="4399561"/>
              <a:ext cx="436800" cy="332400"/>
            </a:xfrm>
            <a:prstGeom prst="rect">
              <a:avLst/>
            </a:prstGeom>
            <a:grpFill/>
            <a:ln>
              <a:noFill/>
            </a:ln>
          </p:spPr>
          <p:txBody>
            <a:bodyPr spcFirstLastPara="1" wrap="square" lIns="0" tIns="0" rIns="0" bIns="0" anchor="t" anchorCtr="0">
              <a:noAutofit/>
            </a:bodyPr>
            <a:lstStyle/>
            <a:p>
              <a:pPr algn="ctr">
                <a:lnSpc>
                  <a:spcPct val="90000"/>
                </a:lnSpc>
                <a:buClr>
                  <a:srgbClr val="FFFFFF"/>
                </a:buClr>
                <a:buSzPts val="1800"/>
              </a:pPr>
              <a:r>
                <a:rPr lang="en" b="1">
                  <a:solidFill>
                    <a:srgbClr val="FFFFFF"/>
                  </a:solidFill>
                  <a:latin typeface="Quattrocento Sans"/>
                  <a:ea typeface="Quattrocento Sans"/>
                  <a:cs typeface="Quattrocento Sans"/>
                  <a:sym typeface="Quattrocento Sans"/>
                </a:rPr>
                <a:t>A</a:t>
              </a:r>
              <a:endParaRPr b="1">
                <a:solidFill>
                  <a:srgbClr val="FFFFFF"/>
                </a:solidFill>
                <a:latin typeface="Quattrocento Sans"/>
                <a:ea typeface="Quattrocento Sans"/>
                <a:cs typeface="Quattrocento Sans"/>
                <a:sym typeface="Quattrocento Sans"/>
              </a:endParaRPr>
            </a:p>
          </p:txBody>
        </p:sp>
      </p:grpSp>
      <p:sp>
        <p:nvSpPr>
          <p:cNvPr id="1533" name="Google Shape;1533;p73"/>
          <p:cNvSpPr/>
          <p:nvPr/>
        </p:nvSpPr>
        <p:spPr>
          <a:xfrm>
            <a:off x="1524780" y="1818277"/>
            <a:ext cx="2028600" cy="4074600"/>
          </a:xfrm>
          <a:prstGeom prst="roundRect">
            <a:avLst>
              <a:gd name="adj" fmla="val 10000"/>
            </a:avLst>
          </a:prstGeom>
          <a:solidFill>
            <a:srgbClr val="DCF6F3"/>
          </a:solidFill>
          <a:ln w="9525" cap="flat" cmpd="sng">
            <a:solidFill>
              <a:srgbClr val="EF3062"/>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534" name="Google Shape;1534;p73"/>
          <p:cNvSpPr txBox="1"/>
          <p:nvPr/>
        </p:nvSpPr>
        <p:spPr>
          <a:xfrm>
            <a:off x="1524780" y="1818277"/>
            <a:ext cx="2028600" cy="1222500"/>
          </a:xfrm>
          <a:prstGeom prst="rect">
            <a:avLst/>
          </a:prstGeom>
          <a:noFill/>
          <a:ln>
            <a:noFill/>
          </a:ln>
        </p:spPr>
        <p:txBody>
          <a:bodyPr spcFirstLastPara="1" wrap="square" lIns="72375" tIns="72375" rIns="72375" bIns="72375" anchor="ctr" anchorCtr="0">
            <a:noAutofit/>
          </a:bodyPr>
          <a:lstStyle/>
          <a:p>
            <a:pPr algn="ctr">
              <a:lnSpc>
                <a:spcPct val="90000"/>
              </a:lnSpc>
            </a:pPr>
            <a:r>
              <a:rPr lang="en" sz="1900">
                <a:solidFill>
                  <a:srgbClr val="000000"/>
                </a:solidFill>
                <a:latin typeface="Arial"/>
                <a:ea typeface="Arial"/>
                <a:cs typeface="Arial"/>
                <a:sym typeface="Arial"/>
              </a:rPr>
              <a:t>Competitiveness</a:t>
            </a:r>
            <a:endParaRPr sz="1900">
              <a:solidFill>
                <a:srgbClr val="000000"/>
              </a:solidFill>
              <a:latin typeface="Arial"/>
              <a:ea typeface="Arial"/>
              <a:cs typeface="Arial"/>
              <a:sym typeface="Arial"/>
            </a:endParaRPr>
          </a:p>
        </p:txBody>
      </p:sp>
      <p:sp>
        <p:nvSpPr>
          <p:cNvPr id="1535" name="Google Shape;1535;p73"/>
          <p:cNvSpPr/>
          <p:nvPr/>
        </p:nvSpPr>
        <p:spPr>
          <a:xfrm>
            <a:off x="1727654" y="3041036"/>
            <a:ext cx="1623000" cy="800400"/>
          </a:xfrm>
          <a:prstGeom prst="roundRect">
            <a:avLst>
              <a:gd name="adj" fmla="val 10000"/>
            </a:avLst>
          </a:prstGeom>
          <a:solidFill>
            <a:schemeClr val="accent4"/>
          </a:solidFill>
          <a:ln>
            <a:noFill/>
          </a:ln>
          <a:effectLst>
            <a:outerShdw blurRad="40000" dist="23000" dir="5400000" rotWithShape="0">
              <a:srgbClr val="000000">
                <a:alpha val="34900"/>
              </a:srgbClr>
            </a:outerShdw>
          </a:effectLst>
        </p:spPr>
        <p:txBody>
          <a:bodyPr spcFirstLastPara="1" wrap="square" lIns="91425" tIns="91425" rIns="91425" bIns="91425" anchor="ctr" anchorCtr="0">
            <a:noAutofit/>
          </a:bodyPr>
          <a:lstStyle/>
          <a:p>
            <a:endParaRPr/>
          </a:p>
        </p:txBody>
      </p:sp>
      <p:sp>
        <p:nvSpPr>
          <p:cNvPr id="1536" name="Google Shape;1536;p73"/>
          <p:cNvSpPr txBox="1"/>
          <p:nvPr/>
        </p:nvSpPr>
        <p:spPr>
          <a:xfrm>
            <a:off x="1751100" y="3064482"/>
            <a:ext cx="1576200" cy="753600"/>
          </a:xfrm>
          <a:prstGeom prst="rect">
            <a:avLst/>
          </a:prstGeom>
          <a:solidFill>
            <a:srgbClr val="C00000"/>
          </a:solidFill>
          <a:ln>
            <a:noFill/>
          </a:ln>
        </p:spPr>
        <p:txBody>
          <a:bodyPr spcFirstLastPara="1" wrap="square" lIns="35550" tIns="26650" rIns="35550" bIns="26650" anchor="t" anchorCtr="0">
            <a:noAutofit/>
          </a:bodyPr>
          <a:lstStyle/>
          <a:p>
            <a:pPr>
              <a:lnSpc>
                <a:spcPct val="90000"/>
              </a:lnSpc>
            </a:pPr>
            <a:r>
              <a:rPr lang="en" sz="1400" dirty="0">
                <a:solidFill>
                  <a:schemeClr val="lt1"/>
                </a:solidFill>
                <a:latin typeface="Arial"/>
                <a:ea typeface="Arial"/>
                <a:cs typeface="Arial"/>
                <a:sym typeface="Arial"/>
              </a:rPr>
              <a:t>Driven by #data</a:t>
            </a:r>
            <a:endParaRPr sz="1400" dirty="0">
              <a:solidFill>
                <a:schemeClr val="lt1"/>
              </a:solidFill>
              <a:latin typeface="Arial"/>
              <a:ea typeface="Arial"/>
              <a:cs typeface="Arial"/>
              <a:sym typeface="Arial"/>
            </a:endParaRPr>
          </a:p>
          <a:p>
            <a:pPr marL="57150" lvl="1" indent="-63500">
              <a:lnSpc>
                <a:spcPct val="90000"/>
              </a:lnSpc>
              <a:spcBef>
                <a:spcPts val="490"/>
              </a:spcBef>
              <a:buClr>
                <a:srgbClr val="000000"/>
              </a:buClr>
              <a:buSzPts val="1000"/>
              <a:buFont typeface="Arial"/>
              <a:buChar char="○"/>
            </a:pPr>
            <a:r>
              <a:rPr lang="en" sz="1000" dirty="0">
                <a:solidFill>
                  <a:schemeClr val="lt1"/>
                </a:solidFill>
                <a:latin typeface="Arial"/>
                <a:ea typeface="Arial"/>
                <a:cs typeface="Arial"/>
                <a:sym typeface="Arial"/>
              </a:rPr>
              <a:t>Texas STAR</a:t>
            </a:r>
            <a:endParaRPr sz="1000" dirty="0">
              <a:solidFill>
                <a:schemeClr val="lt1"/>
              </a:solidFill>
              <a:latin typeface="Arial"/>
              <a:ea typeface="Arial"/>
              <a:cs typeface="Arial"/>
              <a:sym typeface="Arial"/>
            </a:endParaRPr>
          </a:p>
          <a:p>
            <a:pPr marL="57150" lvl="1" indent="-63500">
              <a:lnSpc>
                <a:spcPct val="90000"/>
              </a:lnSpc>
              <a:spcBef>
                <a:spcPts val="150"/>
              </a:spcBef>
              <a:buClr>
                <a:srgbClr val="000000"/>
              </a:buClr>
              <a:buSzPts val="1000"/>
              <a:buFont typeface="Arial"/>
              <a:buChar char="○"/>
            </a:pPr>
            <a:r>
              <a:rPr lang="en" sz="1000" dirty="0">
                <a:solidFill>
                  <a:schemeClr val="lt1"/>
                </a:solidFill>
                <a:latin typeface="Arial"/>
                <a:ea typeface="Arial"/>
                <a:cs typeface="Arial"/>
                <a:sym typeface="Arial"/>
              </a:rPr>
              <a:t>LOCAL data</a:t>
            </a:r>
            <a:endParaRPr sz="1000" dirty="0">
              <a:solidFill>
                <a:schemeClr val="lt1"/>
              </a:solidFill>
              <a:latin typeface="Arial"/>
              <a:ea typeface="Arial"/>
              <a:cs typeface="Arial"/>
              <a:sym typeface="Arial"/>
            </a:endParaRPr>
          </a:p>
          <a:p>
            <a:pPr marL="57150" lvl="1" indent="-63500">
              <a:lnSpc>
                <a:spcPct val="90000"/>
              </a:lnSpc>
              <a:spcBef>
                <a:spcPts val="150"/>
              </a:spcBef>
              <a:buClr>
                <a:srgbClr val="000000"/>
              </a:buClr>
              <a:buSzPts val="1000"/>
              <a:buFont typeface="Arial"/>
              <a:buChar char="○"/>
            </a:pPr>
            <a:r>
              <a:rPr lang="en" sz="1000" dirty="0">
                <a:solidFill>
                  <a:schemeClr val="lt1"/>
                </a:solidFill>
                <a:latin typeface="Arial"/>
                <a:ea typeface="Arial"/>
                <a:cs typeface="Arial"/>
                <a:sym typeface="Arial"/>
              </a:rPr>
              <a:t>Residency Explorer</a:t>
            </a:r>
            <a:endParaRPr sz="1000" dirty="0">
              <a:solidFill>
                <a:schemeClr val="lt1"/>
              </a:solidFill>
              <a:latin typeface="Arial"/>
              <a:ea typeface="Arial"/>
              <a:cs typeface="Arial"/>
              <a:sym typeface="Arial"/>
            </a:endParaRPr>
          </a:p>
        </p:txBody>
      </p:sp>
      <p:sp>
        <p:nvSpPr>
          <p:cNvPr id="1537" name="Google Shape;1537;p73"/>
          <p:cNvSpPr/>
          <p:nvPr/>
        </p:nvSpPr>
        <p:spPr>
          <a:xfrm>
            <a:off x="1727654" y="3964709"/>
            <a:ext cx="1623000" cy="800400"/>
          </a:xfrm>
          <a:prstGeom prst="roundRect">
            <a:avLst>
              <a:gd name="adj" fmla="val 10000"/>
            </a:avLst>
          </a:prstGeom>
          <a:solidFill>
            <a:schemeClr val="accent4"/>
          </a:solidFill>
          <a:ln>
            <a:noFill/>
          </a:ln>
          <a:effectLst>
            <a:outerShdw blurRad="40000" dist="23000" dir="5400000" rotWithShape="0">
              <a:srgbClr val="000000">
                <a:alpha val="34900"/>
              </a:srgbClr>
            </a:outerShdw>
          </a:effectLst>
        </p:spPr>
        <p:txBody>
          <a:bodyPr spcFirstLastPara="1" wrap="square" lIns="91425" tIns="91425" rIns="91425" bIns="91425" anchor="ctr" anchorCtr="0">
            <a:noAutofit/>
          </a:bodyPr>
          <a:lstStyle/>
          <a:p>
            <a:endParaRPr/>
          </a:p>
        </p:txBody>
      </p:sp>
      <p:sp>
        <p:nvSpPr>
          <p:cNvPr id="1538" name="Google Shape;1538;p73"/>
          <p:cNvSpPr txBox="1"/>
          <p:nvPr/>
        </p:nvSpPr>
        <p:spPr>
          <a:xfrm>
            <a:off x="1751100" y="3988155"/>
            <a:ext cx="1576200" cy="753600"/>
          </a:xfrm>
          <a:prstGeom prst="rect">
            <a:avLst/>
          </a:prstGeom>
          <a:solidFill>
            <a:srgbClr val="C00000"/>
          </a:solidFill>
          <a:ln>
            <a:noFill/>
          </a:ln>
        </p:spPr>
        <p:txBody>
          <a:bodyPr spcFirstLastPara="1" wrap="square" lIns="22850" tIns="17125" rIns="22850" bIns="17125" anchor="t" anchorCtr="0">
            <a:noAutofit/>
          </a:bodyPr>
          <a:lstStyle/>
          <a:p>
            <a:pPr>
              <a:lnSpc>
                <a:spcPct val="90000"/>
              </a:lnSpc>
            </a:pPr>
            <a:r>
              <a:rPr lang="en" sz="900">
                <a:solidFill>
                  <a:schemeClr val="lt1"/>
                </a:solidFill>
                <a:latin typeface="Arial"/>
                <a:ea typeface="Arial"/>
                <a:cs typeface="Arial"/>
                <a:sym typeface="Arial"/>
              </a:rPr>
              <a:t>Scholarly Pursuits</a:t>
            </a:r>
            <a:endParaRPr sz="900">
              <a:solidFill>
                <a:schemeClr val="lt1"/>
              </a:solidFill>
              <a:latin typeface="Arial"/>
              <a:ea typeface="Arial"/>
              <a:cs typeface="Arial"/>
              <a:sym typeface="Arial"/>
            </a:endParaRPr>
          </a:p>
          <a:p>
            <a:pPr marL="57150" lvl="1" indent="-57150">
              <a:lnSpc>
                <a:spcPct val="90000"/>
              </a:lnSpc>
              <a:spcBef>
                <a:spcPts val="315"/>
              </a:spcBef>
              <a:buClr>
                <a:srgbClr val="000000"/>
              </a:buClr>
              <a:buSzPts val="700"/>
              <a:buFont typeface="Arial"/>
              <a:buChar char="○"/>
            </a:pPr>
            <a:r>
              <a:rPr lang="en" sz="700">
                <a:solidFill>
                  <a:schemeClr val="lt1"/>
                </a:solidFill>
                <a:latin typeface="Arial"/>
                <a:ea typeface="Arial"/>
                <a:cs typeface="Arial"/>
                <a:sym typeface="Arial"/>
              </a:rPr>
              <a:t>Research</a:t>
            </a:r>
            <a:endParaRPr sz="700">
              <a:solidFill>
                <a:schemeClr val="lt1"/>
              </a:solidFill>
              <a:latin typeface="Arial"/>
              <a:ea typeface="Arial"/>
              <a:cs typeface="Arial"/>
              <a:sym typeface="Arial"/>
            </a:endParaRPr>
          </a:p>
          <a:p>
            <a:pPr marL="57150" lvl="1" indent="-57150">
              <a:lnSpc>
                <a:spcPct val="90000"/>
              </a:lnSpc>
              <a:spcBef>
                <a:spcPts val="105"/>
              </a:spcBef>
              <a:buClr>
                <a:srgbClr val="000000"/>
              </a:buClr>
              <a:buSzPts val="700"/>
              <a:buFont typeface="Arial"/>
              <a:buChar char="○"/>
            </a:pPr>
            <a:r>
              <a:rPr lang="en" sz="700">
                <a:solidFill>
                  <a:schemeClr val="lt1"/>
                </a:solidFill>
                <a:latin typeface="Arial"/>
                <a:ea typeface="Arial"/>
                <a:cs typeface="Arial"/>
                <a:sym typeface="Arial"/>
              </a:rPr>
              <a:t>QI</a:t>
            </a:r>
            <a:endParaRPr sz="700">
              <a:solidFill>
                <a:schemeClr val="lt1"/>
              </a:solidFill>
              <a:latin typeface="Arial"/>
              <a:ea typeface="Arial"/>
              <a:cs typeface="Arial"/>
              <a:sym typeface="Arial"/>
            </a:endParaRPr>
          </a:p>
          <a:p>
            <a:pPr marL="57150" lvl="1" indent="-57150">
              <a:lnSpc>
                <a:spcPct val="90000"/>
              </a:lnSpc>
              <a:spcBef>
                <a:spcPts val="105"/>
              </a:spcBef>
              <a:buClr>
                <a:srgbClr val="000000"/>
              </a:buClr>
              <a:buSzPts val="700"/>
              <a:buFont typeface="Arial"/>
              <a:buChar char="○"/>
            </a:pPr>
            <a:r>
              <a:rPr lang="en" sz="700">
                <a:solidFill>
                  <a:schemeClr val="lt1"/>
                </a:solidFill>
                <a:latin typeface="Arial"/>
                <a:ea typeface="Arial"/>
                <a:cs typeface="Arial"/>
                <a:sym typeface="Arial"/>
              </a:rPr>
              <a:t>Med Ed</a:t>
            </a:r>
            <a:endParaRPr sz="700">
              <a:solidFill>
                <a:schemeClr val="lt1"/>
              </a:solidFill>
              <a:latin typeface="Arial"/>
              <a:ea typeface="Arial"/>
              <a:cs typeface="Arial"/>
              <a:sym typeface="Arial"/>
            </a:endParaRPr>
          </a:p>
          <a:p>
            <a:pPr marL="57150" lvl="1" indent="-57150">
              <a:lnSpc>
                <a:spcPct val="90000"/>
              </a:lnSpc>
              <a:spcBef>
                <a:spcPts val="105"/>
              </a:spcBef>
              <a:buClr>
                <a:srgbClr val="000000"/>
              </a:buClr>
              <a:buSzPts val="700"/>
              <a:buFont typeface="Arial"/>
              <a:buChar char="○"/>
            </a:pPr>
            <a:r>
              <a:rPr lang="en" sz="700">
                <a:solidFill>
                  <a:schemeClr val="lt1"/>
                </a:solidFill>
                <a:latin typeface="Arial"/>
                <a:ea typeface="Arial"/>
                <a:cs typeface="Arial"/>
                <a:sym typeface="Arial"/>
              </a:rPr>
              <a:t>Global Health</a:t>
            </a:r>
            <a:endParaRPr sz="700">
              <a:solidFill>
                <a:schemeClr val="lt1"/>
              </a:solidFill>
              <a:latin typeface="Arial"/>
              <a:ea typeface="Arial"/>
              <a:cs typeface="Arial"/>
              <a:sym typeface="Arial"/>
            </a:endParaRPr>
          </a:p>
          <a:p>
            <a:pPr marL="57150" lvl="1" indent="-57150">
              <a:lnSpc>
                <a:spcPct val="90000"/>
              </a:lnSpc>
              <a:spcBef>
                <a:spcPts val="105"/>
              </a:spcBef>
              <a:buClr>
                <a:srgbClr val="000000"/>
              </a:buClr>
              <a:buSzPts val="700"/>
              <a:buFont typeface="Arial"/>
              <a:buChar char="○"/>
            </a:pPr>
            <a:r>
              <a:rPr lang="en" sz="700">
                <a:solidFill>
                  <a:schemeClr val="lt1"/>
                </a:solidFill>
                <a:latin typeface="Arial"/>
                <a:ea typeface="Arial"/>
                <a:cs typeface="Arial"/>
                <a:sym typeface="Arial"/>
              </a:rPr>
              <a:t>Public Health</a:t>
            </a:r>
            <a:endParaRPr sz="700">
              <a:solidFill>
                <a:schemeClr val="lt1"/>
              </a:solidFill>
              <a:latin typeface="Arial"/>
              <a:ea typeface="Arial"/>
              <a:cs typeface="Arial"/>
              <a:sym typeface="Arial"/>
            </a:endParaRPr>
          </a:p>
        </p:txBody>
      </p:sp>
      <p:sp>
        <p:nvSpPr>
          <p:cNvPr id="1539" name="Google Shape;1539;p73"/>
          <p:cNvSpPr/>
          <p:nvPr/>
        </p:nvSpPr>
        <p:spPr>
          <a:xfrm>
            <a:off x="1727654" y="4888382"/>
            <a:ext cx="1623000" cy="800400"/>
          </a:xfrm>
          <a:prstGeom prst="roundRect">
            <a:avLst>
              <a:gd name="adj" fmla="val 10000"/>
            </a:avLst>
          </a:prstGeom>
          <a:solidFill>
            <a:schemeClr val="accent4"/>
          </a:solidFill>
          <a:ln>
            <a:noFill/>
          </a:ln>
          <a:effectLst>
            <a:outerShdw blurRad="40000" dist="23000" dir="5400000" rotWithShape="0">
              <a:srgbClr val="000000">
                <a:alpha val="34900"/>
              </a:srgbClr>
            </a:outerShdw>
          </a:effectLst>
        </p:spPr>
        <p:txBody>
          <a:bodyPr spcFirstLastPara="1" wrap="square" lIns="91425" tIns="91425" rIns="91425" bIns="91425" anchor="ctr" anchorCtr="0">
            <a:noAutofit/>
          </a:bodyPr>
          <a:lstStyle/>
          <a:p>
            <a:endParaRPr/>
          </a:p>
        </p:txBody>
      </p:sp>
      <p:sp>
        <p:nvSpPr>
          <p:cNvPr id="1540" name="Google Shape;1540;p73"/>
          <p:cNvSpPr txBox="1"/>
          <p:nvPr/>
        </p:nvSpPr>
        <p:spPr>
          <a:xfrm>
            <a:off x="1751100" y="4911828"/>
            <a:ext cx="1576200" cy="753600"/>
          </a:xfrm>
          <a:prstGeom prst="rect">
            <a:avLst/>
          </a:prstGeom>
          <a:solidFill>
            <a:srgbClr val="C00000"/>
          </a:solidFill>
          <a:ln>
            <a:noFill/>
          </a:ln>
        </p:spPr>
        <p:txBody>
          <a:bodyPr spcFirstLastPara="1" wrap="square" lIns="35550" tIns="26650" rIns="35550" bIns="26650" anchor="t" anchorCtr="0">
            <a:noAutofit/>
          </a:bodyPr>
          <a:lstStyle/>
          <a:p>
            <a:pPr>
              <a:lnSpc>
                <a:spcPct val="90000"/>
              </a:lnSpc>
            </a:pPr>
            <a:r>
              <a:rPr lang="en" sz="1400" dirty="0">
                <a:solidFill>
                  <a:schemeClr val="lt1"/>
                </a:solidFill>
                <a:latin typeface="Arial"/>
                <a:ea typeface="Arial"/>
                <a:cs typeface="Arial"/>
                <a:sym typeface="Arial"/>
              </a:rPr>
              <a:t>Non-cognitive</a:t>
            </a:r>
            <a:endParaRPr sz="1400" dirty="0">
              <a:solidFill>
                <a:schemeClr val="lt1"/>
              </a:solidFill>
              <a:latin typeface="Arial"/>
              <a:ea typeface="Arial"/>
              <a:cs typeface="Arial"/>
              <a:sym typeface="Arial"/>
            </a:endParaRPr>
          </a:p>
          <a:p>
            <a:pPr marL="57150" lvl="1" indent="-57150">
              <a:lnSpc>
                <a:spcPct val="90000"/>
              </a:lnSpc>
              <a:spcBef>
                <a:spcPts val="490"/>
              </a:spcBef>
              <a:buClr>
                <a:srgbClr val="000000"/>
              </a:buClr>
              <a:buSzPts val="900"/>
              <a:buFont typeface="Arial"/>
              <a:buChar char="○"/>
            </a:pPr>
            <a:r>
              <a:rPr lang="en" sz="900" dirty="0">
                <a:solidFill>
                  <a:schemeClr val="lt1"/>
                </a:solidFill>
                <a:latin typeface="Arial"/>
                <a:ea typeface="Arial"/>
                <a:cs typeface="Arial"/>
                <a:sym typeface="Arial"/>
              </a:rPr>
              <a:t>Narrative evaluation review</a:t>
            </a:r>
            <a:endParaRPr sz="900" dirty="0">
              <a:solidFill>
                <a:schemeClr val="lt1"/>
              </a:solidFill>
              <a:latin typeface="Arial"/>
              <a:ea typeface="Arial"/>
              <a:cs typeface="Arial"/>
              <a:sym typeface="Arial"/>
            </a:endParaRPr>
          </a:p>
          <a:p>
            <a:pPr marL="57150" lvl="1" indent="-57150">
              <a:lnSpc>
                <a:spcPct val="90000"/>
              </a:lnSpc>
              <a:spcBef>
                <a:spcPts val="135"/>
              </a:spcBef>
              <a:buClr>
                <a:srgbClr val="000000"/>
              </a:buClr>
              <a:buSzPts val="900"/>
              <a:buFont typeface="Arial"/>
              <a:buChar char="○"/>
            </a:pPr>
            <a:r>
              <a:rPr lang="en" sz="900" dirty="0">
                <a:solidFill>
                  <a:schemeClr val="lt1"/>
                </a:solidFill>
                <a:latin typeface="Arial"/>
                <a:ea typeface="Arial"/>
                <a:cs typeface="Arial"/>
                <a:sym typeface="Arial"/>
              </a:rPr>
              <a:t>Tracks</a:t>
            </a:r>
            <a:endParaRPr sz="900" dirty="0">
              <a:solidFill>
                <a:schemeClr val="lt1"/>
              </a:solidFill>
              <a:latin typeface="Arial"/>
              <a:ea typeface="Arial"/>
              <a:cs typeface="Arial"/>
              <a:sym typeface="Arial"/>
            </a:endParaRPr>
          </a:p>
          <a:p>
            <a:pPr marL="57150" lvl="1" indent="-57150">
              <a:lnSpc>
                <a:spcPct val="90000"/>
              </a:lnSpc>
              <a:spcBef>
                <a:spcPts val="135"/>
              </a:spcBef>
              <a:buClr>
                <a:srgbClr val="000000"/>
              </a:buClr>
              <a:buSzPts val="900"/>
              <a:buFont typeface="Arial"/>
              <a:buChar char="○"/>
            </a:pPr>
            <a:r>
              <a:rPr lang="en" sz="900" dirty="0">
                <a:solidFill>
                  <a:schemeClr val="lt1"/>
                </a:solidFill>
                <a:latin typeface="Arial"/>
                <a:ea typeface="Arial"/>
                <a:cs typeface="Arial"/>
                <a:sym typeface="Arial"/>
              </a:rPr>
              <a:t>Unique Strengths/Interests</a:t>
            </a:r>
            <a:endParaRPr sz="900" dirty="0">
              <a:solidFill>
                <a:schemeClr val="lt1"/>
              </a:solidFill>
              <a:latin typeface="Arial"/>
              <a:ea typeface="Arial"/>
              <a:cs typeface="Arial"/>
              <a:sym typeface="Arial"/>
            </a:endParaRPr>
          </a:p>
        </p:txBody>
      </p:sp>
      <p:sp>
        <p:nvSpPr>
          <p:cNvPr id="1541" name="Google Shape;1541;p73"/>
          <p:cNvSpPr/>
          <p:nvPr/>
        </p:nvSpPr>
        <p:spPr>
          <a:xfrm>
            <a:off x="3705675" y="1818277"/>
            <a:ext cx="2028600" cy="4074600"/>
          </a:xfrm>
          <a:prstGeom prst="roundRect">
            <a:avLst>
              <a:gd name="adj" fmla="val 10000"/>
            </a:avLst>
          </a:prstGeom>
          <a:solidFill>
            <a:srgbClr val="DCF6F3"/>
          </a:solidFill>
          <a:ln w="9525" cap="flat" cmpd="sng">
            <a:solidFill>
              <a:srgbClr val="EF3062"/>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542" name="Google Shape;1542;p73"/>
          <p:cNvSpPr txBox="1"/>
          <p:nvPr/>
        </p:nvSpPr>
        <p:spPr>
          <a:xfrm>
            <a:off x="3705675" y="1818277"/>
            <a:ext cx="2028600" cy="1222500"/>
          </a:xfrm>
          <a:prstGeom prst="rect">
            <a:avLst/>
          </a:prstGeom>
          <a:noFill/>
          <a:ln>
            <a:noFill/>
          </a:ln>
        </p:spPr>
        <p:txBody>
          <a:bodyPr spcFirstLastPara="1" wrap="square" lIns="72375" tIns="72375" rIns="72375" bIns="72375" anchor="ctr" anchorCtr="0">
            <a:noAutofit/>
          </a:bodyPr>
          <a:lstStyle/>
          <a:p>
            <a:pPr algn="ctr">
              <a:lnSpc>
                <a:spcPct val="90000"/>
              </a:lnSpc>
            </a:pPr>
            <a:r>
              <a:rPr lang="en" sz="1900">
                <a:solidFill>
                  <a:srgbClr val="000000"/>
                </a:solidFill>
                <a:latin typeface="Arial"/>
                <a:ea typeface="Arial"/>
                <a:cs typeface="Arial"/>
                <a:sym typeface="Arial"/>
              </a:rPr>
              <a:t>Red Flags</a:t>
            </a:r>
            <a:endParaRPr sz="1900">
              <a:solidFill>
                <a:srgbClr val="000000"/>
              </a:solidFill>
              <a:latin typeface="Arial"/>
              <a:ea typeface="Arial"/>
              <a:cs typeface="Arial"/>
              <a:sym typeface="Arial"/>
            </a:endParaRPr>
          </a:p>
        </p:txBody>
      </p:sp>
      <p:sp>
        <p:nvSpPr>
          <p:cNvPr id="1543" name="Google Shape;1543;p73"/>
          <p:cNvSpPr/>
          <p:nvPr/>
        </p:nvSpPr>
        <p:spPr>
          <a:xfrm>
            <a:off x="3908549" y="3041882"/>
            <a:ext cx="1623000" cy="1228500"/>
          </a:xfrm>
          <a:prstGeom prst="roundRect">
            <a:avLst>
              <a:gd name="adj" fmla="val 10000"/>
            </a:avLst>
          </a:prstGeom>
          <a:solidFill>
            <a:schemeClr val="accent4"/>
          </a:solidFill>
          <a:ln>
            <a:noFill/>
          </a:ln>
          <a:effectLst>
            <a:outerShdw blurRad="40000" dist="23000" dir="5400000" rotWithShape="0">
              <a:srgbClr val="000000">
                <a:alpha val="34900"/>
              </a:srgbClr>
            </a:outerShdw>
          </a:effectLst>
        </p:spPr>
        <p:txBody>
          <a:bodyPr spcFirstLastPara="1" wrap="square" lIns="91425" tIns="91425" rIns="91425" bIns="91425" anchor="ctr" anchorCtr="0">
            <a:noAutofit/>
          </a:bodyPr>
          <a:lstStyle/>
          <a:p>
            <a:endParaRPr/>
          </a:p>
        </p:txBody>
      </p:sp>
      <p:sp>
        <p:nvSpPr>
          <p:cNvPr id="1544" name="Google Shape;1544;p73"/>
          <p:cNvSpPr txBox="1"/>
          <p:nvPr/>
        </p:nvSpPr>
        <p:spPr>
          <a:xfrm>
            <a:off x="3944533" y="3077866"/>
            <a:ext cx="1551000" cy="1156500"/>
          </a:xfrm>
          <a:prstGeom prst="rect">
            <a:avLst/>
          </a:prstGeom>
          <a:solidFill>
            <a:srgbClr val="C00000"/>
          </a:solidFill>
          <a:ln>
            <a:noFill/>
          </a:ln>
        </p:spPr>
        <p:txBody>
          <a:bodyPr spcFirstLastPara="1" wrap="square" lIns="35550" tIns="26650" rIns="35550" bIns="26650" anchor="t" anchorCtr="0">
            <a:noAutofit/>
          </a:bodyPr>
          <a:lstStyle/>
          <a:p>
            <a:pPr>
              <a:lnSpc>
                <a:spcPct val="90000"/>
              </a:lnSpc>
            </a:pPr>
            <a:r>
              <a:rPr lang="en" sz="1400">
                <a:solidFill>
                  <a:schemeClr val="lt1"/>
                </a:solidFill>
                <a:latin typeface="Arial"/>
                <a:ea typeface="Arial"/>
                <a:cs typeface="Arial"/>
                <a:sym typeface="Arial"/>
              </a:rPr>
              <a:t>Scores</a:t>
            </a:r>
            <a:endParaRPr sz="1400">
              <a:solidFill>
                <a:schemeClr val="lt1"/>
              </a:solidFill>
              <a:latin typeface="Arial"/>
              <a:ea typeface="Arial"/>
              <a:cs typeface="Arial"/>
              <a:sym typeface="Arial"/>
            </a:endParaRPr>
          </a:p>
          <a:p>
            <a:pPr marL="57150" lvl="1" indent="-66675">
              <a:lnSpc>
                <a:spcPct val="90000"/>
              </a:lnSpc>
              <a:spcBef>
                <a:spcPts val="490"/>
              </a:spcBef>
              <a:buClr>
                <a:srgbClr val="000000"/>
              </a:buClr>
              <a:buSzPts val="1050"/>
              <a:buFont typeface="Arial"/>
              <a:buChar char="○"/>
            </a:pPr>
            <a:r>
              <a:rPr lang="en" sz="1050">
                <a:solidFill>
                  <a:schemeClr val="lt1"/>
                </a:solidFill>
                <a:latin typeface="Arial"/>
                <a:ea typeface="Arial"/>
                <a:cs typeface="Arial"/>
                <a:sym typeface="Arial"/>
              </a:rPr>
              <a:t>Failures</a:t>
            </a:r>
            <a:endParaRPr sz="1050">
              <a:solidFill>
                <a:schemeClr val="lt1"/>
              </a:solidFill>
              <a:latin typeface="Arial"/>
              <a:ea typeface="Arial"/>
              <a:cs typeface="Arial"/>
              <a:sym typeface="Arial"/>
            </a:endParaRPr>
          </a:p>
          <a:p>
            <a:pPr marL="57150" lvl="1" indent="-66675">
              <a:lnSpc>
                <a:spcPct val="90000"/>
              </a:lnSpc>
              <a:spcBef>
                <a:spcPts val="158"/>
              </a:spcBef>
              <a:buClr>
                <a:srgbClr val="000000"/>
              </a:buClr>
              <a:buSzPts val="1050"/>
              <a:buFont typeface="Arial"/>
              <a:buChar char="○"/>
            </a:pPr>
            <a:r>
              <a:rPr lang="en" sz="1050">
                <a:solidFill>
                  <a:schemeClr val="lt1"/>
                </a:solidFill>
                <a:latin typeface="Arial"/>
                <a:ea typeface="Arial"/>
                <a:cs typeface="Arial"/>
                <a:sym typeface="Arial"/>
              </a:rPr>
              <a:t>Class Rank</a:t>
            </a:r>
            <a:endParaRPr sz="1050">
              <a:solidFill>
                <a:schemeClr val="lt1"/>
              </a:solidFill>
              <a:latin typeface="Arial"/>
              <a:ea typeface="Arial"/>
              <a:cs typeface="Arial"/>
              <a:sym typeface="Arial"/>
            </a:endParaRPr>
          </a:p>
          <a:p>
            <a:pPr marL="57150" lvl="1" indent="-66675">
              <a:lnSpc>
                <a:spcPct val="90000"/>
              </a:lnSpc>
              <a:spcBef>
                <a:spcPts val="158"/>
              </a:spcBef>
              <a:buClr>
                <a:srgbClr val="000000"/>
              </a:buClr>
              <a:buSzPts val="1050"/>
              <a:buFont typeface="Arial"/>
              <a:buChar char="○"/>
            </a:pPr>
            <a:r>
              <a:rPr lang="en" sz="1050">
                <a:solidFill>
                  <a:schemeClr val="lt1"/>
                </a:solidFill>
                <a:latin typeface="Arial"/>
                <a:ea typeface="Arial"/>
                <a:cs typeface="Arial"/>
                <a:sym typeface="Arial"/>
              </a:rPr>
              <a:t>IM Grades</a:t>
            </a:r>
            <a:endParaRPr sz="1050">
              <a:solidFill>
                <a:schemeClr val="lt1"/>
              </a:solidFill>
              <a:latin typeface="Arial"/>
              <a:ea typeface="Arial"/>
              <a:cs typeface="Arial"/>
              <a:sym typeface="Arial"/>
            </a:endParaRPr>
          </a:p>
          <a:p>
            <a:pPr marL="57150" lvl="1" indent="-66675">
              <a:lnSpc>
                <a:spcPct val="90000"/>
              </a:lnSpc>
              <a:spcBef>
                <a:spcPts val="158"/>
              </a:spcBef>
              <a:buClr>
                <a:srgbClr val="000000"/>
              </a:buClr>
              <a:buSzPts val="1050"/>
              <a:buFont typeface="Arial"/>
              <a:buChar char="○"/>
            </a:pPr>
            <a:r>
              <a:rPr lang="en" sz="1050">
                <a:solidFill>
                  <a:schemeClr val="lt1"/>
                </a:solidFill>
                <a:latin typeface="Arial"/>
                <a:ea typeface="Arial"/>
                <a:cs typeface="Arial"/>
                <a:sym typeface="Arial"/>
              </a:rPr>
              <a:t>Step</a:t>
            </a:r>
            <a:endParaRPr sz="1050">
              <a:solidFill>
                <a:schemeClr val="lt1"/>
              </a:solidFill>
              <a:latin typeface="Arial"/>
              <a:ea typeface="Arial"/>
              <a:cs typeface="Arial"/>
              <a:sym typeface="Arial"/>
            </a:endParaRPr>
          </a:p>
        </p:txBody>
      </p:sp>
      <p:sp>
        <p:nvSpPr>
          <p:cNvPr id="1545" name="Google Shape;1545;p73"/>
          <p:cNvSpPr/>
          <p:nvPr/>
        </p:nvSpPr>
        <p:spPr>
          <a:xfrm>
            <a:off x="3908549" y="4459473"/>
            <a:ext cx="1623000" cy="1228500"/>
          </a:xfrm>
          <a:prstGeom prst="roundRect">
            <a:avLst>
              <a:gd name="adj" fmla="val 10000"/>
            </a:avLst>
          </a:prstGeom>
          <a:solidFill>
            <a:schemeClr val="accent4"/>
          </a:solidFill>
          <a:ln>
            <a:noFill/>
          </a:ln>
          <a:effectLst>
            <a:outerShdw blurRad="40000" dist="23000" dir="5400000" rotWithShape="0">
              <a:srgbClr val="000000">
                <a:alpha val="34900"/>
              </a:srgbClr>
            </a:outerShdw>
          </a:effectLst>
        </p:spPr>
        <p:txBody>
          <a:bodyPr spcFirstLastPara="1" wrap="square" lIns="91425" tIns="91425" rIns="91425" bIns="91425" anchor="ctr" anchorCtr="0">
            <a:noAutofit/>
          </a:bodyPr>
          <a:lstStyle/>
          <a:p>
            <a:endParaRPr/>
          </a:p>
        </p:txBody>
      </p:sp>
      <p:sp>
        <p:nvSpPr>
          <p:cNvPr id="1546" name="Google Shape;1546;p73"/>
          <p:cNvSpPr txBox="1"/>
          <p:nvPr/>
        </p:nvSpPr>
        <p:spPr>
          <a:xfrm>
            <a:off x="3944533" y="4495457"/>
            <a:ext cx="1551000" cy="1156500"/>
          </a:xfrm>
          <a:prstGeom prst="rect">
            <a:avLst/>
          </a:prstGeom>
          <a:solidFill>
            <a:srgbClr val="C00000"/>
          </a:solidFill>
          <a:ln>
            <a:noFill/>
          </a:ln>
        </p:spPr>
        <p:txBody>
          <a:bodyPr spcFirstLastPara="1" wrap="square" lIns="35550" tIns="26650" rIns="35550" bIns="26650" anchor="ctr" anchorCtr="0">
            <a:noAutofit/>
          </a:bodyPr>
          <a:lstStyle/>
          <a:p>
            <a:pPr algn="ctr">
              <a:lnSpc>
                <a:spcPct val="90000"/>
              </a:lnSpc>
            </a:pPr>
            <a:r>
              <a:rPr lang="en" sz="1400">
                <a:solidFill>
                  <a:schemeClr val="lt1"/>
                </a:solidFill>
                <a:latin typeface="Arial"/>
                <a:ea typeface="Arial"/>
                <a:cs typeface="Arial"/>
                <a:sym typeface="Arial"/>
              </a:rPr>
              <a:t>Professionalism /  Legal Issues</a:t>
            </a:r>
            <a:endParaRPr sz="1400">
              <a:solidFill>
                <a:schemeClr val="lt1"/>
              </a:solidFill>
              <a:latin typeface="Arial"/>
              <a:ea typeface="Arial"/>
              <a:cs typeface="Arial"/>
              <a:sym typeface="Arial"/>
            </a:endParaRPr>
          </a:p>
        </p:txBody>
      </p:sp>
      <p:sp>
        <p:nvSpPr>
          <p:cNvPr id="1547" name="Google Shape;1547;p73"/>
          <p:cNvSpPr/>
          <p:nvPr/>
        </p:nvSpPr>
        <p:spPr>
          <a:xfrm>
            <a:off x="5886571" y="1818277"/>
            <a:ext cx="2028600" cy="4074600"/>
          </a:xfrm>
          <a:prstGeom prst="roundRect">
            <a:avLst>
              <a:gd name="adj" fmla="val 10000"/>
            </a:avLst>
          </a:prstGeom>
          <a:solidFill>
            <a:srgbClr val="DCF6F3"/>
          </a:solidFill>
          <a:ln w="9525" cap="flat" cmpd="sng">
            <a:solidFill>
              <a:srgbClr val="EF3062"/>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548" name="Google Shape;1548;p73"/>
          <p:cNvSpPr txBox="1"/>
          <p:nvPr/>
        </p:nvSpPr>
        <p:spPr>
          <a:xfrm>
            <a:off x="5886571" y="1818277"/>
            <a:ext cx="2028600" cy="1222500"/>
          </a:xfrm>
          <a:prstGeom prst="rect">
            <a:avLst/>
          </a:prstGeom>
          <a:noFill/>
          <a:ln>
            <a:noFill/>
          </a:ln>
        </p:spPr>
        <p:txBody>
          <a:bodyPr spcFirstLastPara="1" wrap="square" lIns="72375" tIns="72375" rIns="72375" bIns="72375" anchor="ctr" anchorCtr="0">
            <a:noAutofit/>
          </a:bodyPr>
          <a:lstStyle/>
          <a:p>
            <a:pPr algn="ctr">
              <a:lnSpc>
                <a:spcPct val="90000"/>
              </a:lnSpc>
            </a:pPr>
            <a:r>
              <a:rPr lang="en" sz="1900">
                <a:solidFill>
                  <a:srgbClr val="000000"/>
                </a:solidFill>
                <a:latin typeface="Arial"/>
                <a:ea typeface="Arial"/>
                <a:cs typeface="Arial"/>
                <a:sym typeface="Arial"/>
              </a:rPr>
              <a:t>Interview</a:t>
            </a:r>
            <a:endParaRPr sz="1900">
              <a:solidFill>
                <a:srgbClr val="000000"/>
              </a:solidFill>
              <a:latin typeface="Arial"/>
              <a:ea typeface="Arial"/>
              <a:cs typeface="Arial"/>
              <a:sym typeface="Arial"/>
            </a:endParaRPr>
          </a:p>
        </p:txBody>
      </p:sp>
      <p:sp>
        <p:nvSpPr>
          <p:cNvPr id="1549" name="Google Shape;1549;p73"/>
          <p:cNvSpPr/>
          <p:nvPr/>
        </p:nvSpPr>
        <p:spPr>
          <a:xfrm>
            <a:off x="6089445" y="3041882"/>
            <a:ext cx="1623000" cy="1228500"/>
          </a:xfrm>
          <a:prstGeom prst="roundRect">
            <a:avLst>
              <a:gd name="adj" fmla="val 10000"/>
            </a:avLst>
          </a:prstGeom>
          <a:solidFill>
            <a:schemeClr val="accent4"/>
          </a:solidFill>
          <a:ln>
            <a:noFill/>
          </a:ln>
          <a:effectLst>
            <a:outerShdw blurRad="40000" dist="23000" dir="5400000" rotWithShape="0">
              <a:srgbClr val="000000">
                <a:alpha val="34900"/>
              </a:srgbClr>
            </a:outerShdw>
          </a:effectLst>
        </p:spPr>
        <p:txBody>
          <a:bodyPr spcFirstLastPara="1" wrap="square" lIns="91425" tIns="91425" rIns="91425" bIns="91425" anchor="ctr" anchorCtr="0">
            <a:noAutofit/>
          </a:bodyPr>
          <a:lstStyle/>
          <a:p>
            <a:endParaRPr/>
          </a:p>
        </p:txBody>
      </p:sp>
      <p:sp>
        <p:nvSpPr>
          <p:cNvPr id="1550" name="Google Shape;1550;p73"/>
          <p:cNvSpPr txBox="1"/>
          <p:nvPr/>
        </p:nvSpPr>
        <p:spPr>
          <a:xfrm>
            <a:off x="6125429" y="3077866"/>
            <a:ext cx="1551000" cy="1156500"/>
          </a:xfrm>
          <a:prstGeom prst="rect">
            <a:avLst/>
          </a:prstGeom>
          <a:solidFill>
            <a:srgbClr val="C00000"/>
          </a:solidFill>
          <a:ln>
            <a:noFill/>
          </a:ln>
        </p:spPr>
        <p:txBody>
          <a:bodyPr spcFirstLastPara="1" wrap="square" lIns="35550" tIns="26650" rIns="35550" bIns="26650" anchor="ctr" anchorCtr="0">
            <a:noAutofit/>
          </a:bodyPr>
          <a:lstStyle/>
          <a:p>
            <a:pPr algn="ctr">
              <a:lnSpc>
                <a:spcPct val="90000"/>
              </a:lnSpc>
            </a:pPr>
            <a:r>
              <a:rPr lang="en" sz="1400" dirty="0">
                <a:solidFill>
                  <a:schemeClr val="lt1"/>
                </a:solidFill>
                <a:latin typeface="Arial"/>
                <a:ea typeface="Arial"/>
                <a:cs typeface="Arial"/>
                <a:sym typeface="Arial"/>
              </a:rPr>
              <a:t>Poor communication skills</a:t>
            </a:r>
            <a:endParaRPr sz="1400" dirty="0">
              <a:solidFill>
                <a:schemeClr val="lt1"/>
              </a:solidFill>
              <a:latin typeface="Arial"/>
              <a:ea typeface="Arial"/>
              <a:cs typeface="Arial"/>
              <a:sym typeface="Arial"/>
            </a:endParaRPr>
          </a:p>
        </p:txBody>
      </p:sp>
      <p:sp>
        <p:nvSpPr>
          <p:cNvPr id="1551" name="Google Shape;1551;p73"/>
          <p:cNvSpPr/>
          <p:nvPr/>
        </p:nvSpPr>
        <p:spPr>
          <a:xfrm>
            <a:off x="6089445" y="4459473"/>
            <a:ext cx="1623000" cy="1228500"/>
          </a:xfrm>
          <a:prstGeom prst="roundRect">
            <a:avLst>
              <a:gd name="adj" fmla="val 10000"/>
            </a:avLst>
          </a:prstGeom>
          <a:solidFill>
            <a:schemeClr val="accent4"/>
          </a:solidFill>
          <a:ln>
            <a:noFill/>
          </a:ln>
          <a:effectLst>
            <a:outerShdw blurRad="40000" dist="23000" dir="5400000" rotWithShape="0">
              <a:srgbClr val="000000">
                <a:alpha val="34900"/>
              </a:srgbClr>
            </a:outerShdw>
          </a:effectLst>
        </p:spPr>
        <p:txBody>
          <a:bodyPr spcFirstLastPara="1" wrap="square" lIns="91425" tIns="91425" rIns="91425" bIns="91425" anchor="ctr" anchorCtr="0">
            <a:noAutofit/>
          </a:bodyPr>
          <a:lstStyle/>
          <a:p>
            <a:endParaRPr/>
          </a:p>
        </p:txBody>
      </p:sp>
      <p:sp>
        <p:nvSpPr>
          <p:cNvPr id="1552" name="Google Shape;1552;p73"/>
          <p:cNvSpPr txBox="1"/>
          <p:nvPr/>
        </p:nvSpPr>
        <p:spPr>
          <a:xfrm>
            <a:off x="6125429" y="4495457"/>
            <a:ext cx="1551000" cy="1156500"/>
          </a:xfrm>
          <a:prstGeom prst="rect">
            <a:avLst/>
          </a:prstGeom>
          <a:solidFill>
            <a:srgbClr val="C00000"/>
          </a:solidFill>
          <a:ln>
            <a:noFill/>
          </a:ln>
        </p:spPr>
        <p:txBody>
          <a:bodyPr spcFirstLastPara="1" wrap="square" lIns="35550" tIns="26650" rIns="35550" bIns="26650" anchor="ctr" anchorCtr="0">
            <a:noAutofit/>
          </a:bodyPr>
          <a:lstStyle/>
          <a:p>
            <a:pPr algn="ctr">
              <a:lnSpc>
                <a:spcPct val="90000"/>
              </a:lnSpc>
            </a:pPr>
            <a:r>
              <a:rPr lang="en" sz="1400" dirty="0">
                <a:solidFill>
                  <a:schemeClr val="lt1"/>
                </a:solidFill>
                <a:latin typeface="Arial"/>
                <a:ea typeface="Arial"/>
                <a:cs typeface="Arial"/>
                <a:sym typeface="Arial"/>
              </a:rPr>
              <a:t>Red Flags</a:t>
            </a:r>
            <a:endParaRPr sz="1400" dirty="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4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4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4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4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4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4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4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4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4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5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5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461" y="819787"/>
            <a:ext cx="7800641" cy="742034"/>
          </a:xfrm>
        </p:spPr>
        <p:txBody>
          <a:bodyPr anchor="t">
            <a:normAutofit/>
          </a:bodyPr>
          <a:lstStyle/>
          <a:p>
            <a:r>
              <a:rPr lang="en-US" dirty="0"/>
              <a:t>Probability of Matching within IM</a:t>
            </a:r>
          </a:p>
        </p:txBody>
      </p:sp>
      <p:pic>
        <p:nvPicPr>
          <p:cNvPr id="5" name="Content Placeholder 4" descr="Table, line chart&#10;&#10;Description automatically generated with medium confidence">
            <a:extLst>
              <a:ext uri="{FF2B5EF4-FFF2-40B4-BE49-F238E27FC236}">
                <a16:creationId xmlns:a16="http://schemas.microsoft.com/office/drawing/2014/main" id="{FF176C38-520F-48C3-8C1A-1F0F998C277A}"/>
              </a:ext>
            </a:extLst>
          </p:cNvPr>
          <p:cNvPicPr>
            <a:picLocks noGrp="1" noChangeAspect="1"/>
          </p:cNvPicPr>
          <p:nvPr>
            <p:ph sz="quarter" idx="10"/>
          </p:nvPr>
        </p:nvPicPr>
        <p:blipFill>
          <a:blip r:embed="rId3"/>
          <a:stretch>
            <a:fillRect/>
          </a:stretch>
        </p:blipFill>
        <p:spPr>
          <a:xfrm>
            <a:off x="1000461" y="1341859"/>
            <a:ext cx="6924629" cy="4760683"/>
          </a:xfrm>
          <a:noFill/>
        </p:spPr>
      </p:pic>
    </p:spTree>
    <p:extLst>
      <p:ext uri="{BB962C8B-B14F-4D97-AF65-F5344CB8AC3E}">
        <p14:creationId xmlns:p14="http://schemas.microsoft.com/office/powerpoint/2010/main" val="3981317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Shape 1556"/>
        <p:cNvGrpSpPr/>
        <p:nvPr/>
      </p:nvGrpSpPr>
      <p:grpSpPr>
        <a:xfrm>
          <a:off x="0" y="0"/>
          <a:ext cx="0" cy="0"/>
          <a:chOff x="0" y="0"/>
          <a:chExt cx="0" cy="0"/>
        </a:xfrm>
      </p:grpSpPr>
      <p:sp>
        <p:nvSpPr>
          <p:cNvPr id="1557" name="Google Shape;1557;p74"/>
          <p:cNvSpPr txBox="1">
            <a:spLocks noGrp="1"/>
          </p:cNvSpPr>
          <p:nvPr>
            <p:ph type="title"/>
          </p:nvPr>
        </p:nvSpPr>
        <p:spPr>
          <a:xfrm>
            <a:off x="457201" y="2518440"/>
            <a:ext cx="2336100" cy="799500"/>
          </a:xfrm>
          <a:prstGeom prst="rect">
            <a:avLst/>
          </a:prstGeom>
          <a:noFill/>
          <a:ln>
            <a:noFill/>
          </a:ln>
        </p:spPr>
        <p:txBody>
          <a:bodyPr spcFirstLastPara="1" vert="horz" wrap="square" lIns="68575" tIns="34275" rIns="68575" bIns="34275" rtlCol="0" anchor="ctr" anchorCtr="0">
            <a:noAutofit/>
          </a:bodyPr>
          <a:lstStyle/>
          <a:p>
            <a:pPr>
              <a:lnSpc>
                <a:spcPct val="90000"/>
              </a:lnSpc>
              <a:spcBef>
                <a:spcPts val="0"/>
              </a:spcBef>
              <a:buClr>
                <a:schemeClr val="dk1"/>
              </a:buClr>
              <a:buSzPts val="1400"/>
            </a:pPr>
            <a:r>
              <a:rPr lang="en" sz="2800"/>
              <a:t>Data</a:t>
            </a:r>
            <a:endParaRPr sz="2800"/>
          </a:p>
        </p:txBody>
      </p:sp>
      <p:grpSp>
        <p:nvGrpSpPr>
          <p:cNvPr id="1558" name="Google Shape;1558;p74"/>
          <p:cNvGrpSpPr/>
          <p:nvPr/>
        </p:nvGrpSpPr>
        <p:grpSpPr>
          <a:xfrm>
            <a:off x="3475134" y="857250"/>
            <a:ext cx="325490" cy="5143292"/>
            <a:chOff x="5081195" y="0"/>
            <a:chExt cx="433987" cy="6276900"/>
          </a:xfrm>
        </p:grpSpPr>
        <p:sp>
          <p:nvSpPr>
            <p:cNvPr id="1559" name="Google Shape;1559;p74"/>
            <p:cNvSpPr/>
            <p:nvPr/>
          </p:nvSpPr>
          <p:spPr>
            <a:xfrm>
              <a:off x="5081195" y="0"/>
              <a:ext cx="351000" cy="6208200"/>
            </a:xfrm>
            <a:prstGeom prst="ellipse">
              <a:avLst/>
            </a:prstGeom>
            <a:gradFill>
              <a:gsLst>
                <a:gs pos="0">
                  <a:srgbClr val="000000">
                    <a:alpha val="20000"/>
                  </a:srgbClr>
                </a:gs>
                <a:gs pos="100000">
                  <a:srgbClr val="000000">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algn="ctr"/>
              <a:endParaRPr sz="1050">
                <a:solidFill>
                  <a:schemeClr val="lt1"/>
                </a:solidFill>
                <a:latin typeface="Arial"/>
                <a:ea typeface="Arial"/>
                <a:cs typeface="Arial"/>
                <a:sym typeface="Arial"/>
              </a:endParaRPr>
            </a:p>
          </p:txBody>
        </p:sp>
        <p:sp>
          <p:nvSpPr>
            <p:cNvPr id="1560" name="Google Shape;1560;p74"/>
            <p:cNvSpPr/>
            <p:nvPr/>
          </p:nvSpPr>
          <p:spPr>
            <a:xfrm>
              <a:off x="5279382" y="0"/>
              <a:ext cx="235800" cy="6276900"/>
            </a:xfrm>
            <a:prstGeom prst="rect">
              <a:avLst/>
            </a:prstGeom>
            <a:solidFill>
              <a:schemeClr val="lt1"/>
            </a:solidFill>
            <a:ln>
              <a:noFill/>
            </a:ln>
          </p:spPr>
          <p:txBody>
            <a:bodyPr spcFirstLastPara="1" wrap="square" lIns="91425" tIns="45700" rIns="91425" bIns="45700" anchor="ctr" anchorCtr="0">
              <a:noAutofit/>
            </a:bodyPr>
            <a:lstStyle/>
            <a:p>
              <a:pPr algn="ctr"/>
              <a:endParaRPr sz="1050">
                <a:solidFill>
                  <a:schemeClr val="lt1"/>
                </a:solidFill>
                <a:latin typeface="Arial"/>
                <a:ea typeface="Arial"/>
                <a:cs typeface="Arial"/>
                <a:sym typeface="Arial"/>
              </a:endParaRPr>
            </a:p>
          </p:txBody>
        </p:sp>
      </p:grpSp>
      <p:grpSp>
        <p:nvGrpSpPr>
          <p:cNvPr id="1561" name="Google Shape;1561;p74"/>
          <p:cNvGrpSpPr/>
          <p:nvPr/>
        </p:nvGrpSpPr>
        <p:grpSpPr>
          <a:xfrm rot="5400000">
            <a:off x="2595259" y="2404724"/>
            <a:ext cx="4105598" cy="2048556"/>
            <a:chOff x="2922" y="1195"/>
            <a:chExt cx="1936" cy="966"/>
          </a:xfrm>
        </p:grpSpPr>
        <p:sp>
          <p:nvSpPr>
            <p:cNvPr id="1562" name="Google Shape;1562;p74"/>
            <p:cNvSpPr/>
            <p:nvPr/>
          </p:nvSpPr>
          <p:spPr>
            <a:xfrm>
              <a:off x="3097" y="1195"/>
              <a:ext cx="744" cy="966"/>
            </a:xfrm>
            <a:custGeom>
              <a:avLst/>
              <a:gdLst/>
              <a:ahLst/>
              <a:cxnLst/>
              <a:rect l="l" t="t" r="r" b="b"/>
              <a:pathLst>
                <a:path w="744" h="966" extrusionOk="0">
                  <a:moveTo>
                    <a:pt x="744" y="966"/>
                  </a:moveTo>
                  <a:lnTo>
                    <a:pt x="744" y="966"/>
                  </a:lnTo>
                  <a:lnTo>
                    <a:pt x="36" y="452"/>
                  </a:lnTo>
                  <a:lnTo>
                    <a:pt x="0" y="426"/>
                  </a:lnTo>
                  <a:lnTo>
                    <a:pt x="79" y="349"/>
                  </a:lnTo>
                  <a:lnTo>
                    <a:pt x="213" y="215"/>
                  </a:lnTo>
                  <a:lnTo>
                    <a:pt x="213" y="215"/>
                  </a:lnTo>
                  <a:lnTo>
                    <a:pt x="431" y="0"/>
                  </a:lnTo>
                  <a:lnTo>
                    <a:pt x="460" y="91"/>
                  </a:lnTo>
                  <a:lnTo>
                    <a:pt x="462" y="91"/>
                  </a:lnTo>
                  <a:lnTo>
                    <a:pt x="475" y="134"/>
                  </a:lnTo>
                  <a:lnTo>
                    <a:pt x="744" y="966"/>
                  </a:lnTo>
                  <a:close/>
                </a:path>
              </a:pathLst>
            </a:custGeom>
            <a:solidFill>
              <a:schemeClr val="lt2"/>
            </a:solidFill>
            <a:ln>
              <a:noFill/>
            </a:ln>
          </p:spPr>
          <p:txBody>
            <a:bodyPr spcFirstLastPara="1" wrap="square" lIns="68575" tIns="34275" rIns="68575" bIns="34275" anchor="t" anchorCtr="0">
              <a:noAutofit/>
            </a:bodyPr>
            <a:lstStyle/>
            <a:p>
              <a:endParaRPr sz="1050">
                <a:solidFill>
                  <a:srgbClr val="000000"/>
                </a:solidFill>
                <a:latin typeface="Arial"/>
                <a:ea typeface="Arial"/>
                <a:cs typeface="Arial"/>
                <a:sym typeface="Arial"/>
              </a:endParaRPr>
            </a:p>
          </p:txBody>
        </p:sp>
        <p:sp>
          <p:nvSpPr>
            <p:cNvPr id="1563" name="Google Shape;1563;p74"/>
            <p:cNvSpPr/>
            <p:nvPr/>
          </p:nvSpPr>
          <p:spPr>
            <a:xfrm>
              <a:off x="3020" y="1544"/>
              <a:ext cx="156" cy="77"/>
            </a:xfrm>
            <a:custGeom>
              <a:avLst/>
              <a:gdLst/>
              <a:ahLst/>
              <a:cxnLst/>
              <a:rect l="l" t="t" r="r" b="b"/>
              <a:pathLst>
                <a:path w="156" h="77" extrusionOk="0">
                  <a:moveTo>
                    <a:pt x="156" y="0"/>
                  </a:moveTo>
                  <a:lnTo>
                    <a:pt x="77" y="77"/>
                  </a:lnTo>
                  <a:lnTo>
                    <a:pt x="77" y="77"/>
                  </a:lnTo>
                  <a:lnTo>
                    <a:pt x="0" y="20"/>
                  </a:lnTo>
                  <a:lnTo>
                    <a:pt x="138" y="1"/>
                  </a:lnTo>
                  <a:lnTo>
                    <a:pt x="156" y="0"/>
                  </a:lnTo>
                  <a:close/>
                </a:path>
              </a:pathLst>
            </a:custGeom>
            <a:solidFill>
              <a:srgbClr val="323F4F"/>
            </a:solidFill>
            <a:ln>
              <a:noFill/>
            </a:ln>
          </p:spPr>
          <p:txBody>
            <a:bodyPr spcFirstLastPara="1" wrap="square" lIns="68575" tIns="34275" rIns="68575" bIns="34275" anchor="t" anchorCtr="0">
              <a:noAutofit/>
            </a:bodyPr>
            <a:lstStyle/>
            <a:p>
              <a:endParaRPr sz="1050">
                <a:solidFill>
                  <a:srgbClr val="000000"/>
                </a:solidFill>
                <a:latin typeface="Arial"/>
                <a:ea typeface="Arial"/>
                <a:cs typeface="Arial"/>
                <a:sym typeface="Arial"/>
              </a:endParaRPr>
            </a:p>
          </p:txBody>
        </p:sp>
        <p:sp>
          <p:nvSpPr>
            <p:cNvPr id="1564" name="Google Shape;1564;p74"/>
            <p:cNvSpPr/>
            <p:nvPr/>
          </p:nvSpPr>
          <p:spPr>
            <a:xfrm>
              <a:off x="3528" y="1195"/>
              <a:ext cx="138" cy="91"/>
            </a:xfrm>
            <a:custGeom>
              <a:avLst/>
              <a:gdLst/>
              <a:ahLst/>
              <a:cxnLst/>
              <a:rect l="l" t="t" r="r" b="b"/>
              <a:pathLst>
                <a:path w="138" h="91" extrusionOk="0">
                  <a:moveTo>
                    <a:pt x="138" y="76"/>
                  </a:moveTo>
                  <a:lnTo>
                    <a:pt x="31" y="91"/>
                  </a:lnTo>
                  <a:lnTo>
                    <a:pt x="31" y="91"/>
                  </a:lnTo>
                  <a:lnTo>
                    <a:pt x="29" y="91"/>
                  </a:lnTo>
                  <a:lnTo>
                    <a:pt x="0" y="0"/>
                  </a:lnTo>
                  <a:lnTo>
                    <a:pt x="121" y="66"/>
                  </a:lnTo>
                  <a:lnTo>
                    <a:pt x="138" y="76"/>
                  </a:lnTo>
                  <a:close/>
                </a:path>
              </a:pathLst>
            </a:custGeom>
            <a:solidFill>
              <a:srgbClr val="AEABAB"/>
            </a:solidFill>
            <a:ln>
              <a:noFill/>
            </a:ln>
          </p:spPr>
          <p:txBody>
            <a:bodyPr spcFirstLastPara="1" wrap="square" lIns="68575" tIns="34275" rIns="68575" bIns="34275" anchor="t" anchorCtr="0">
              <a:noAutofit/>
            </a:bodyPr>
            <a:lstStyle/>
            <a:p>
              <a:endParaRPr sz="1050">
                <a:solidFill>
                  <a:srgbClr val="000000"/>
                </a:solidFill>
                <a:latin typeface="Arial"/>
                <a:ea typeface="Arial"/>
                <a:cs typeface="Arial"/>
                <a:sym typeface="Arial"/>
              </a:endParaRPr>
            </a:p>
          </p:txBody>
        </p:sp>
        <p:sp>
          <p:nvSpPr>
            <p:cNvPr id="1565" name="Google Shape;1565;p74"/>
            <p:cNvSpPr/>
            <p:nvPr/>
          </p:nvSpPr>
          <p:spPr>
            <a:xfrm>
              <a:off x="3559" y="1195"/>
              <a:ext cx="596" cy="966"/>
            </a:xfrm>
            <a:custGeom>
              <a:avLst/>
              <a:gdLst/>
              <a:ahLst/>
              <a:cxnLst/>
              <a:rect l="l" t="t" r="r" b="b"/>
              <a:pathLst>
                <a:path w="596" h="966" extrusionOk="0">
                  <a:moveTo>
                    <a:pt x="596" y="0"/>
                  </a:moveTo>
                  <a:lnTo>
                    <a:pt x="566" y="91"/>
                  </a:lnTo>
                  <a:lnTo>
                    <a:pt x="566" y="91"/>
                  </a:lnTo>
                  <a:lnTo>
                    <a:pt x="553" y="134"/>
                  </a:lnTo>
                  <a:lnTo>
                    <a:pt x="282" y="966"/>
                  </a:lnTo>
                  <a:lnTo>
                    <a:pt x="13" y="134"/>
                  </a:lnTo>
                  <a:lnTo>
                    <a:pt x="0" y="91"/>
                  </a:lnTo>
                  <a:lnTo>
                    <a:pt x="0" y="91"/>
                  </a:lnTo>
                  <a:lnTo>
                    <a:pt x="107" y="76"/>
                  </a:lnTo>
                  <a:lnTo>
                    <a:pt x="293" y="47"/>
                  </a:lnTo>
                  <a:lnTo>
                    <a:pt x="596" y="0"/>
                  </a:lnTo>
                  <a:close/>
                </a:path>
              </a:pathLst>
            </a:custGeom>
            <a:solidFill>
              <a:schemeClr val="accent3"/>
            </a:solidFill>
            <a:ln>
              <a:noFill/>
            </a:ln>
          </p:spPr>
          <p:txBody>
            <a:bodyPr spcFirstLastPara="1" wrap="square" lIns="68575" tIns="34275" rIns="68575" bIns="34275" anchor="t" anchorCtr="0">
              <a:noAutofit/>
            </a:bodyPr>
            <a:lstStyle/>
            <a:p>
              <a:endParaRPr sz="1050">
                <a:solidFill>
                  <a:srgbClr val="000000"/>
                </a:solidFill>
                <a:latin typeface="Arial"/>
                <a:ea typeface="Arial"/>
                <a:cs typeface="Arial"/>
                <a:sym typeface="Arial"/>
              </a:endParaRPr>
            </a:p>
          </p:txBody>
        </p:sp>
        <p:sp>
          <p:nvSpPr>
            <p:cNvPr id="1566" name="Google Shape;1566;p74"/>
            <p:cNvSpPr/>
            <p:nvPr/>
          </p:nvSpPr>
          <p:spPr>
            <a:xfrm>
              <a:off x="4125" y="1195"/>
              <a:ext cx="98" cy="142"/>
            </a:xfrm>
            <a:custGeom>
              <a:avLst/>
              <a:gdLst/>
              <a:ahLst/>
              <a:cxnLst/>
              <a:rect l="l" t="t" r="r" b="b"/>
              <a:pathLst>
                <a:path w="98" h="142" extrusionOk="0">
                  <a:moveTo>
                    <a:pt x="98" y="142"/>
                  </a:moveTo>
                  <a:lnTo>
                    <a:pt x="2" y="91"/>
                  </a:lnTo>
                  <a:lnTo>
                    <a:pt x="0" y="91"/>
                  </a:lnTo>
                  <a:lnTo>
                    <a:pt x="30" y="0"/>
                  </a:lnTo>
                  <a:lnTo>
                    <a:pt x="91" y="125"/>
                  </a:lnTo>
                  <a:lnTo>
                    <a:pt x="98" y="142"/>
                  </a:lnTo>
                  <a:close/>
                </a:path>
              </a:pathLst>
            </a:custGeom>
            <a:solidFill>
              <a:srgbClr val="60639E"/>
            </a:solidFill>
            <a:ln>
              <a:noFill/>
            </a:ln>
          </p:spPr>
          <p:txBody>
            <a:bodyPr spcFirstLastPara="1" wrap="square" lIns="68575" tIns="34275" rIns="68575" bIns="34275" anchor="t" anchorCtr="0">
              <a:noAutofit/>
            </a:bodyPr>
            <a:lstStyle/>
            <a:p>
              <a:endParaRPr sz="1050">
                <a:solidFill>
                  <a:srgbClr val="000000"/>
                </a:solidFill>
                <a:latin typeface="Arial"/>
                <a:ea typeface="Arial"/>
                <a:cs typeface="Arial"/>
                <a:sym typeface="Arial"/>
              </a:endParaRPr>
            </a:p>
          </p:txBody>
        </p:sp>
        <p:sp>
          <p:nvSpPr>
            <p:cNvPr id="1567" name="Google Shape;1567;p74"/>
            <p:cNvSpPr/>
            <p:nvPr/>
          </p:nvSpPr>
          <p:spPr>
            <a:xfrm>
              <a:off x="3841" y="1286"/>
              <a:ext cx="823" cy="875"/>
            </a:xfrm>
            <a:custGeom>
              <a:avLst/>
              <a:gdLst/>
              <a:ahLst/>
              <a:cxnLst/>
              <a:rect l="l" t="t" r="r" b="b"/>
              <a:pathLst>
                <a:path w="823" h="875" extrusionOk="0">
                  <a:moveTo>
                    <a:pt x="823" y="278"/>
                  </a:moveTo>
                  <a:lnTo>
                    <a:pt x="745" y="335"/>
                  </a:lnTo>
                  <a:lnTo>
                    <a:pt x="710" y="361"/>
                  </a:lnTo>
                  <a:lnTo>
                    <a:pt x="0" y="875"/>
                  </a:lnTo>
                  <a:lnTo>
                    <a:pt x="271" y="43"/>
                  </a:lnTo>
                  <a:lnTo>
                    <a:pt x="284" y="0"/>
                  </a:lnTo>
                  <a:lnTo>
                    <a:pt x="284" y="0"/>
                  </a:lnTo>
                  <a:lnTo>
                    <a:pt x="286" y="0"/>
                  </a:lnTo>
                  <a:lnTo>
                    <a:pt x="382" y="51"/>
                  </a:lnTo>
                  <a:lnTo>
                    <a:pt x="382" y="51"/>
                  </a:lnTo>
                  <a:lnTo>
                    <a:pt x="550" y="137"/>
                  </a:lnTo>
                  <a:lnTo>
                    <a:pt x="550" y="137"/>
                  </a:lnTo>
                  <a:lnTo>
                    <a:pt x="823" y="278"/>
                  </a:lnTo>
                  <a:close/>
                </a:path>
              </a:pathLst>
            </a:custGeom>
            <a:solidFill>
              <a:schemeClr val="accent2"/>
            </a:solidFill>
            <a:ln>
              <a:noFill/>
            </a:ln>
          </p:spPr>
          <p:txBody>
            <a:bodyPr spcFirstLastPara="1" wrap="square" lIns="68575" tIns="34275" rIns="68575" bIns="34275" anchor="t" anchorCtr="0">
              <a:noAutofit/>
            </a:bodyPr>
            <a:lstStyle/>
            <a:p>
              <a:endParaRPr sz="1050">
                <a:solidFill>
                  <a:srgbClr val="000000"/>
                </a:solidFill>
                <a:latin typeface="Arial"/>
                <a:ea typeface="Arial"/>
                <a:cs typeface="Arial"/>
                <a:sym typeface="Arial"/>
              </a:endParaRPr>
            </a:p>
          </p:txBody>
        </p:sp>
        <p:sp>
          <p:nvSpPr>
            <p:cNvPr id="1568" name="Google Shape;1568;p74"/>
            <p:cNvSpPr/>
            <p:nvPr/>
          </p:nvSpPr>
          <p:spPr>
            <a:xfrm>
              <a:off x="4586" y="1564"/>
              <a:ext cx="78" cy="155"/>
            </a:xfrm>
            <a:custGeom>
              <a:avLst/>
              <a:gdLst/>
              <a:ahLst/>
              <a:cxnLst/>
              <a:rect l="l" t="t" r="r" b="b"/>
              <a:pathLst>
                <a:path w="78" h="155" extrusionOk="0">
                  <a:moveTo>
                    <a:pt x="78" y="0"/>
                  </a:moveTo>
                  <a:lnTo>
                    <a:pt x="51" y="136"/>
                  </a:lnTo>
                  <a:lnTo>
                    <a:pt x="51" y="136"/>
                  </a:lnTo>
                  <a:lnTo>
                    <a:pt x="49" y="155"/>
                  </a:lnTo>
                  <a:lnTo>
                    <a:pt x="0" y="57"/>
                  </a:lnTo>
                  <a:lnTo>
                    <a:pt x="78" y="0"/>
                  </a:lnTo>
                  <a:close/>
                </a:path>
              </a:pathLst>
            </a:custGeom>
            <a:solidFill>
              <a:srgbClr val="25233F"/>
            </a:solidFill>
            <a:ln>
              <a:noFill/>
            </a:ln>
          </p:spPr>
          <p:txBody>
            <a:bodyPr spcFirstLastPara="1" wrap="square" lIns="68575" tIns="34275" rIns="68575" bIns="34275" anchor="t" anchorCtr="0">
              <a:noAutofit/>
            </a:bodyPr>
            <a:lstStyle/>
            <a:p>
              <a:endParaRPr sz="1050">
                <a:solidFill>
                  <a:srgbClr val="000000"/>
                </a:solidFill>
                <a:latin typeface="Arial"/>
                <a:ea typeface="Arial"/>
                <a:cs typeface="Arial"/>
                <a:sym typeface="Arial"/>
              </a:endParaRPr>
            </a:p>
          </p:txBody>
        </p:sp>
        <p:sp>
          <p:nvSpPr>
            <p:cNvPr id="1569" name="Google Shape;1569;p74"/>
            <p:cNvSpPr/>
            <p:nvPr/>
          </p:nvSpPr>
          <p:spPr>
            <a:xfrm>
              <a:off x="3841" y="1621"/>
              <a:ext cx="1017" cy="540"/>
            </a:xfrm>
            <a:custGeom>
              <a:avLst/>
              <a:gdLst/>
              <a:ahLst/>
              <a:cxnLst/>
              <a:rect l="l" t="t" r="r" b="b"/>
              <a:pathLst>
                <a:path w="1017" h="540" extrusionOk="0">
                  <a:moveTo>
                    <a:pt x="1017" y="540"/>
                  </a:moveTo>
                  <a:lnTo>
                    <a:pt x="0" y="540"/>
                  </a:lnTo>
                  <a:lnTo>
                    <a:pt x="710" y="26"/>
                  </a:lnTo>
                  <a:lnTo>
                    <a:pt x="745" y="0"/>
                  </a:lnTo>
                  <a:lnTo>
                    <a:pt x="794" y="98"/>
                  </a:lnTo>
                  <a:lnTo>
                    <a:pt x="879" y="267"/>
                  </a:lnTo>
                  <a:lnTo>
                    <a:pt x="1017" y="540"/>
                  </a:lnTo>
                  <a:close/>
                </a:path>
              </a:pathLst>
            </a:custGeom>
            <a:solidFill>
              <a:schemeClr val="accent1"/>
            </a:solidFill>
            <a:ln>
              <a:noFill/>
            </a:ln>
          </p:spPr>
          <p:txBody>
            <a:bodyPr spcFirstLastPara="1" wrap="square" lIns="68575" tIns="34275" rIns="68575" bIns="34275" anchor="t" anchorCtr="0">
              <a:noAutofit/>
            </a:bodyPr>
            <a:lstStyle/>
            <a:p>
              <a:endParaRPr sz="1050">
                <a:solidFill>
                  <a:srgbClr val="000000"/>
                </a:solidFill>
                <a:latin typeface="Arial"/>
                <a:ea typeface="Arial"/>
                <a:cs typeface="Arial"/>
                <a:sym typeface="Arial"/>
              </a:endParaRPr>
            </a:p>
          </p:txBody>
        </p:sp>
        <p:sp>
          <p:nvSpPr>
            <p:cNvPr id="1570" name="Google Shape;1570;p74"/>
            <p:cNvSpPr/>
            <p:nvPr/>
          </p:nvSpPr>
          <p:spPr>
            <a:xfrm>
              <a:off x="2922" y="1564"/>
              <a:ext cx="919" cy="597"/>
            </a:xfrm>
            <a:custGeom>
              <a:avLst/>
              <a:gdLst/>
              <a:ahLst/>
              <a:cxnLst/>
              <a:rect l="l" t="t" r="r" b="b"/>
              <a:pathLst>
                <a:path w="919" h="597" extrusionOk="0">
                  <a:moveTo>
                    <a:pt x="919" y="597"/>
                  </a:moveTo>
                  <a:lnTo>
                    <a:pt x="0" y="597"/>
                  </a:lnTo>
                  <a:lnTo>
                    <a:pt x="17" y="490"/>
                  </a:lnTo>
                  <a:lnTo>
                    <a:pt x="49" y="301"/>
                  </a:lnTo>
                  <a:lnTo>
                    <a:pt x="98" y="0"/>
                  </a:lnTo>
                  <a:lnTo>
                    <a:pt x="175" y="57"/>
                  </a:lnTo>
                  <a:lnTo>
                    <a:pt x="175" y="57"/>
                  </a:lnTo>
                  <a:lnTo>
                    <a:pt x="211" y="83"/>
                  </a:lnTo>
                  <a:lnTo>
                    <a:pt x="919" y="597"/>
                  </a:lnTo>
                  <a:close/>
                </a:path>
              </a:pathLst>
            </a:custGeom>
            <a:solidFill>
              <a:schemeClr val="dk2"/>
            </a:solidFill>
            <a:ln>
              <a:noFill/>
            </a:ln>
          </p:spPr>
          <p:txBody>
            <a:bodyPr spcFirstLastPara="1" wrap="square" lIns="68575" tIns="34275" rIns="68575" bIns="34275" anchor="t" anchorCtr="0">
              <a:noAutofit/>
            </a:bodyPr>
            <a:lstStyle/>
            <a:p>
              <a:endParaRPr sz="1050">
                <a:solidFill>
                  <a:srgbClr val="000000"/>
                </a:solidFill>
                <a:latin typeface="Arial"/>
                <a:ea typeface="Arial"/>
                <a:cs typeface="Arial"/>
                <a:sym typeface="Arial"/>
              </a:endParaRPr>
            </a:p>
          </p:txBody>
        </p:sp>
      </p:grpSp>
      <p:sp>
        <p:nvSpPr>
          <p:cNvPr id="1571" name="Google Shape;1571;p74"/>
          <p:cNvSpPr/>
          <p:nvPr/>
        </p:nvSpPr>
        <p:spPr>
          <a:xfrm>
            <a:off x="3623781" y="2524126"/>
            <a:ext cx="905697" cy="1811393"/>
          </a:xfrm>
          <a:custGeom>
            <a:avLst/>
            <a:gdLst/>
            <a:ahLst/>
            <a:cxnLst/>
            <a:rect l="l" t="t" r="r" b="b"/>
            <a:pathLst>
              <a:path w="1484749" h="2969496" extrusionOk="0">
                <a:moveTo>
                  <a:pt x="1" y="0"/>
                </a:moveTo>
                <a:cubicBezTo>
                  <a:pt x="820005" y="0"/>
                  <a:pt x="1484749" y="664744"/>
                  <a:pt x="1484749" y="1484748"/>
                </a:cubicBezTo>
                <a:cubicBezTo>
                  <a:pt x="1484749" y="2304752"/>
                  <a:pt x="820005" y="2969496"/>
                  <a:pt x="1" y="2969496"/>
                </a:cubicBezTo>
                <a:lnTo>
                  <a:pt x="0" y="2969496"/>
                </a:lnTo>
                <a:lnTo>
                  <a:pt x="0" y="0"/>
                </a:lnTo>
                <a:close/>
              </a:path>
            </a:pathLst>
          </a:custGeom>
          <a:solidFill>
            <a:schemeClr val="lt1">
              <a:alpha val="80000"/>
            </a:schemeClr>
          </a:solidFill>
          <a:ln>
            <a:noFill/>
          </a:ln>
        </p:spPr>
        <p:txBody>
          <a:bodyPr spcFirstLastPara="1" wrap="square" lIns="91425" tIns="45700" rIns="91425" bIns="45700" anchor="ctr" anchorCtr="0">
            <a:noAutofit/>
          </a:bodyPr>
          <a:lstStyle/>
          <a:p>
            <a:pPr algn="ctr"/>
            <a:endParaRPr sz="1050">
              <a:solidFill>
                <a:schemeClr val="lt1"/>
              </a:solidFill>
              <a:latin typeface="Arial"/>
              <a:ea typeface="Arial"/>
              <a:cs typeface="Arial"/>
              <a:sym typeface="Arial"/>
            </a:endParaRPr>
          </a:p>
        </p:txBody>
      </p:sp>
      <p:sp>
        <p:nvSpPr>
          <p:cNvPr id="1572" name="Google Shape;1572;p74"/>
          <p:cNvSpPr txBox="1"/>
          <p:nvPr/>
        </p:nvSpPr>
        <p:spPr>
          <a:xfrm>
            <a:off x="6757988" y="1319873"/>
            <a:ext cx="1925100" cy="784800"/>
          </a:xfrm>
          <a:prstGeom prst="rect">
            <a:avLst/>
          </a:prstGeom>
          <a:noFill/>
          <a:ln>
            <a:noFill/>
          </a:ln>
        </p:spPr>
        <p:txBody>
          <a:bodyPr spcFirstLastPara="1" wrap="square" lIns="91425" tIns="45700" rIns="91425" bIns="45700" anchor="t" anchorCtr="0">
            <a:noAutofit/>
          </a:bodyPr>
          <a:lstStyle/>
          <a:p>
            <a:r>
              <a:rPr lang="en" sz="1200">
                <a:solidFill>
                  <a:srgbClr val="000000"/>
                </a:solidFill>
                <a:latin typeface="Arial"/>
                <a:ea typeface="Arial"/>
                <a:cs typeface="Arial"/>
                <a:sym typeface="Arial"/>
              </a:rPr>
              <a:t>Texas STAR database</a:t>
            </a:r>
            <a:endParaRPr/>
          </a:p>
          <a:p>
            <a:pPr marL="171450" indent="-171450">
              <a:buClr>
                <a:srgbClr val="000000"/>
              </a:buClr>
              <a:buSzPts val="1100"/>
              <a:buFont typeface="Arial"/>
              <a:buChar char="•"/>
            </a:pPr>
            <a:r>
              <a:rPr lang="en" sz="1100">
                <a:solidFill>
                  <a:srgbClr val="000000"/>
                </a:solidFill>
                <a:latin typeface="Arial"/>
                <a:ea typeface="Arial"/>
                <a:cs typeface="Arial"/>
                <a:sym typeface="Arial"/>
              </a:rPr>
              <a:t>115 schools</a:t>
            </a:r>
            <a:endParaRPr/>
          </a:p>
          <a:p>
            <a:pPr marL="171450" indent="-171450">
              <a:buClr>
                <a:srgbClr val="000000"/>
              </a:buClr>
              <a:buSzPts val="1100"/>
              <a:buFont typeface="Arial"/>
              <a:buChar char="•"/>
            </a:pPr>
            <a:r>
              <a:rPr lang="en" sz="1100">
                <a:solidFill>
                  <a:srgbClr val="000000"/>
                </a:solidFill>
                <a:latin typeface="Arial"/>
                <a:ea typeface="Arial"/>
                <a:cs typeface="Arial"/>
                <a:sym typeface="Arial"/>
              </a:rPr>
              <a:t>Accessible by students and advisors</a:t>
            </a:r>
            <a:endParaRPr sz="1100">
              <a:solidFill>
                <a:srgbClr val="000000"/>
              </a:solidFill>
              <a:latin typeface="Arial"/>
              <a:ea typeface="Arial"/>
              <a:cs typeface="Arial"/>
              <a:sym typeface="Arial"/>
            </a:endParaRPr>
          </a:p>
        </p:txBody>
      </p:sp>
      <p:sp>
        <p:nvSpPr>
          <p:cNvPr id="1573" name="Google Shape;1573;p74"/>
          <p:cNvSpPr/>
          <p:nvPr/>
        </p:nvSpPr>
        <p:spPr>
          <a:xfrm>
            <a:off x="6148373" y="1376203"/>
            <a:ext cx="492300" cy="492300"/>
          </a:xfrm>
          <a:prstGeom prst="rect">
            <a:avLst/>
          </a:prstGeom>
          <a:solidFill>
            <a:schemeClr val="dk2"/>
          </a:solidFill>
          <a:ln>
            <a:noFill/>
          </a:ln>
        </p:spPr>
        <p:txBody>
          <a:bodyPr spcFirstLastPara="1" wrap="square" lIns="91425" tIns="45700" rIns="91425" bIns="45700" anchor="ctr" anchorCtr="0">
            <a:noAutofit/>
          </a:bodyPr>
          <a:lstStyle/>
          <a:p>
            <a:pPr algn="ctr"/>
            <a:r>
              <a:rPr lang="en" sz="1500" b="1" i="1">
                <a:solidFill>
                  <a:schemeClr val="lt1"/>
                </a:solidFill>
                <a:latin typeface="Arial"/>
                <a:ea typeface="Arial"/>
                <a:cs typeface="Arial"/>
                <a:sym typeface="Arial"/>
              </a:rPr>
              <a:t>01</a:t>
            </a:r>
            <a:endParaRPr sz="1500" b="1" i="1">
              <a:solidFill>
                <a:schemeClr val="lt1"/>
              </a:solidFill>
              <a:latin typeface="Arial"/>
              <a:ea typeface="Arial"/>
              <a:cs typeface="Arial"/>
              <a:sym typeface="Arial"/>
            </a:endParaRPr>
          </a:p>
        </p:txBody>
      </p:sp>
      <p:sp>
        <p:nvSpPr>
          <p:cNvPr id="1574" name="Google Shape;1574;p74"/>
          <p:cNvSpPr txBox="1"/>
          <p:nvPr/>
        </p:nvSpPr>
        <p:spPr>
          <a:xfrm>
            <a:off x="6757988" y="2232071"/>
            <a:ext cx="1925100" cy="461700"/>
          </a:xfrm>
          <a:prstGeom prst="rect">
            <a:avLst/>
          </a:prstGeom>
          <a:noFill/>
          <a:ln>
            <a:noFill/>
          </a:ln>
        </p:spPr>
        <p:txBody>
          <a:bodyPr spcFirstLastPara="1" wrap="square" lIns="91425" tIns="45700" rIns="91425" bIns="45700" anchor="t" anchorCtr="0">
            <a:noAutofit/>
          </a:bodyPr>
          <a:lstStyle/>
          <a:p>
            <a:r>
              <a:rPr lang="en" sz="1200">
                <a:solidFill>
                  <a:srgbClr val="000000"/>
                </a:solidFill>
                <a:latin typeface="Arial"/>
                <a:ea typeface="Arial"/>
                <a:cs typeface="Arial"/>
                <a:sym typeface="Arial"/>
              </a:rPr>
              <a:t>AAMC Residency Explorer</a:t>
            </a:r>
            <a:endParaRPr sz="1100">
              <a:solidFill>
                <a:srgbClr val="000000"/>
              </a:solidFill>
              <a:latin typeface="Arial"/>
              <a:ea typeface="Arial"/>
              <a:cs typeface="Arial"/>
              <a:sym typeface="Arial"/>
            </a:endParaRPr>
          </a:p>
        </p:txBody>
      </p:sp>
      <p:sp>
        <p:nvSpPr>
          <p:cNvPr id="1575" name="Google Shape;1575;p74"/>
          <p:cNvSpPr/>
          <p:nvPr/>
        </p:nvSpPr>
        <p:spPr>
          <a:xfrm>
            <a:off x="6148373" y="2288400"/>
            <a:ext cx="492300" cy="492300"/>
          </a:xfrm>
          <a:prstGeom prst="rect">
            <a:avLst/>
          </a:prstGeom>
          <a:solidFill>
            <a:schemeClr val="lt2"/>
          </a:solidFill>
          <a:ln>
            <a:noFill/>
          </a:ln>
        </p:spPr>
        <p:txBody>
          <a:bodyPr spcFirstLastPara="1" wrap="square" lIns="91425" tIns="45700" rIns="91425" bIns="45700" anchor="ctr" anchorCtr="0">
            <a:noAutofit/>
          </a:bodyPr>
          <a:lstStyle/>
          <a:p>
            <a:pPr algn="ctr"/>
            <a:r>
              <a:rPr lang="en" sz="1500" b="1" i="1">
                <a:solidFill>
                  <a:schemeClr val="lt1"/>
                </a:solidFill>
                <a:latin typeface="Arial"/>
                <a:ea typeface="Arial"/>
                <a:cs typeface="Arial"/>
                <a:sym typeface="Arial"/>
              </a:rPr>
              <a:t>02</a:t>
            </a:r>
            <a:endParaRPr sz="1500" b="1" i="1">
              <a:solidFill>
                <a:schemeClr val="lt1"/>
              </a:solidFill>
              <a:latin typeface="Arial"/>
              <a:ea typeface="Arial"/>
              <a:cs typeface="Arial"/>
              <a:sym typeface="Arial"/>
            </a:endParaRPr>
          </a:p>
        </p:txBody>
      </p:sp>
      <p:sp>
        <p:nvSpPr>
          <p:cNvPr id="1576" name="Google Shape;1576;p74"/>
          <p:cNvSpPr/>
          <p:nvPr/>
        </p:nvSpPr>
        <p:spPr>
          <a:xfrm>
            <a:off x="6148373" y="3200598"/>
            <a:ext cx="492300" cy="492300"/>
          </a:xfrm>
          <a:prstGeom prst="rect">
            <a:avLst/>
          </a:prstGeom>
          <a:solidFill>
            <a:schemeClr val="accent3"/>
          </a:solidFill>
          <a:ln>
            <a:noFill/>
          </a:ln>
        </p:spPr>
        <p:txBody>
          <a:bodyPr spcFirstLastPara="1" wrap="square" lIns="91425" tIns="45700" rIns="91425" bIns="45700" anchor="ctr" anchorCtr="0">
            <a:noAutofit/>
          </a:bodyPr>
          <a:lstStyle/>
          <a:p>
            <a:pPr algn="ctr"/>
            <a:r>
              <a:rPr lang="en" sz="1500" b="1" i="1">
                <a:solidFill>
                  <a:schemeClr val="lt1"/>
                </a:solidFill>
                <a:latin typeface="Arial"/>
                <a:ea typeface="Arial"/>
                <a:cs typeface="Arial"/>
                <a:sym typeface="Arial"/>
              </a:rPr>
              <a:t>03</a:t>
            </a:r>
            <a:endParaRPr sz="1500" b="1" i="1">
              <a:solidFill>
                <a:schemeClr val="lt1"/>
              </a:solidFill>
              <a:latin typeface="Arial"/>
              <a:ea typeface="Arial"/>
              <a:cs typeface="Arial"/>
              <a:sym typeface="Arial"/>
            </a:endParaRPr>
          </a:p>
        </p:txBody>
      </p:sp>
      <p:sp>
        <p:nvSpPr>
          <p:cNvPr id="1577" name="Google Shape;1577;p74"/>
          <p:cNvSpPr txBox="1"/>
          <p:nvPr/>
        </p:nvSpPr>
        <p:spPr>
          <a:xfrm>
            <a:off x="6757988" y="4139593"/>
            <a:ext cx="1925100" cy="461700"/>
          </a:xfrm>
          <a:prstGeom prst="rect">
            <a:avLst/>
          </a:prstGeom>
          <a:noFill/>
          <a:ln>
            <a:noFill/>
          </a:ln>
        </p:spPr>
        <p:txBody>
          <a:bodyPr spcFirstLastPara="1" wrap="square" lIns="91425" tIns="45700" rIns="91425" bIns="45700" anchor="t" anchorCtr="0">
            <a:noAutofit/>
          </a:bodyPr>
          <a:lstStyle/>
          <a:p>
            <a:r>
              <a:rPr lang="en" sz="1200">
                <a:solidFill>
                  <a:srgbClr val="000000"/>
                </a:solidFill>
                <a:latin typeface="Arial"/>
                <a:ea typeface="Arial"/>
                <a:cs typeface="Arial"/>
                <a:sym typeface="Arial"/>
              </a:rPr>
              <a:t>FREIDA/Program Websites</a:t>
            </a:r>
            <a:endParaRPr sz="1200">
              <a:solidFill>
                <a:srgbClr val="000000"/>
              </a:solidFill>
              <a:latin typeface="Arial"/>
              <a:ea typeface="Arial"/>
              <a:cs typeface="Arial"/>
              <a:sym typeface="Arial"/>
            </a:endParaRPr>
          </a:p>
        </p:txBody>
      </p:sp>
      <p:sp>
        <p:nvSpPr>
          <p:cNvPr id="1578" name="Google Shape;1578;p74"/>
          <p:cNvSpPr/>
          <p:nvPr/>
        </p:nvSpPr>
        <p:spPr>
          <a:xfrm>
            <a:off x="6148373" y="4112795"/>
            <a:ext cx="492300" cy="492300"/>
          </a:xfrm>
          <a:prstGeom prst="rect">
            <a:avLst/>
          </a:prstGeom>
          <a:solidFill>
            <a:schemeClr val="accent2"/>
          </a:solidFill>
          <a:ln>
            <a:noFill/>
          </a:ln>
        </p:spPr>
        <p:txBody>
          <a:bodyPr spcFirstLastPara="1" wrap="square" lIns="91425" tIns="45700" rIns="91425" bIns="45700" anchor="ctr" anchorCtr="0">
            <a:noAutofit/>
          </a:bodyPr>
          <a:lstStyle/>
          <a:p>
            <a:pPr algn="ctr"/>
            <a:r>
              <a:rPr lang="en" sz="1500" b="1" i="1">
                <a:solidFill>
                  <a:schemeClr val="lt1"/>
                </a:solidFill>
                <a:latin typeface="Arial"/>
                <a:ea typeface="Arial"/>
                <a:cs typeface="Arial"/>
                <a:sym typeface="Arial"/>
              </a:rPr>
              <a:t>04</a:t>
            </a:r>
            <a:endParaRPr sz="1500" b="1" i="1">
              <a:solidFill>
                <a:schemeClr val="lt1"/>
              </a:solidFill>
              <a:latin typeface="Arial"/>
              <a:ea typeface="Arial"/>
              <a:cs typeface="Arial"/>
              <a:sym typeface="Arial"/>
            </a:endParaRPr>
          </a:p>
        </p:txBody>
      </p:sp>
      <p:sp>
        <p:nvSpPr>
          <p:cNvPr id="1579" name="Google Shape;1579;p74"/>
          <p:cNvSpPr txBox="1"/>
          <p:nvPr/>
        </p:nvSpPr>
        <p:spPr>
          <a:xfrm>
            <a:off x="6757988" y="4999835"/>
            <a:ext cx="1925100" cy="831000"/>
          </a:xfrm>
          <a:prstGeom prst="rect">
            <a:avLst/>
          </a:prstGeom>
          <a:noFill/>
          <a:ln>
            <a:noFill/>
          </a:ln>
        </p:spPr>
        <p:txBody>
          <a:bodyPr spcFirstLastPara="1" wrap="square" lIns="91425" tIns="45700" rIns="91425" bIns="45700" anchor="t" anchorCtr="0">
            <a:noAutofit/>
          </a:bodyPr>
          <a:lstStyle/>
          <a:p>
            <a:r>
              <a:rPr lang="en" sz="1200">
                <a:solidFill>
                  <a:srgbClr val="000000"/>
                </a:solidFill>
                <a:latin typeface="Arial"/>
                <a:ea typeface="Arial"/>
                <a:cs typeface="Arial"/>
                <a:sym typeface="Arial"/>
              </a:rPr>
              <a:t>Consult an experienced advisor</a:t>
            </a:r>
            <a:endParaRPr/>
          </a:p>
          <a:p>
            <a:pPr marL="171450" indent="-171450">
              <a:buClr>
                <a:srgbClr val="000000"/>
              </a:buClr>
              <a:buSzPts val="1100"/>
              <a:buFont typeface="Arial"/>
              <a:buChar char="•"/>
            </a:pPr>
            <a:r>
              <a:rPr lang="en" sz="1100">
                <a:solidFill>
                  <a:srgbClr val="000000"/>
                </a:solidFill>
                <a:latin typeface="Arial"/>
                <a:ea typeface="Arial"/>
                <a:cs typeface="Arial"/>
                <a:sym typeface="Arial"/>
              </a:rPr>
              <a:t>Locally</a:t>
            </a:r>
            <a:endParaRPr/>
          </a:p>
          <a:p>
            <a:pPr marL="171450" indent="-171450">
              <a:buClr>
                <a:srgbClr val="000000"/>
              </a:buClr>
              <a:buSzPts val="1100"/>
              <a:buFont typeface="Arial"/>
              <a:buChar char="•"/>
            </a:pPr>
            <a:r>
              <a:rPr lang="en" sz="1100">
                <a:solidFill>
                  <a:srgbClr val="000000"/>
                </a:solidFill>
                <a:latin typeface="Arial"/>
                <a:ea typeface="Arial"/>
                <a:cs typeface="Arial"/>
                <a:sym typeface="Arial"/>
              </a:rPr>
              <a:t>CDIM</a:t>
            </a:r>
            <a:endParaRPr sz="1100">
              <a:solidFill>
                <a:srgbClr val="000000"/>
              </a:solidFill>
              <a:latin typeface="Arial"/>
              <a:ea typeface="Arial"/>
              <a:cs typeface="Arial"/>
              <a:sym typeface="Arial"/>
            </a:endParaRPr>
          </a:p>
        </p:txBody>
      </p:sp>
      <p:sp>
        <p:nvSpPr>
          <p:cNvPr id="1580" name="Google Shape;1580;p74"/>
          <p:cNvSpPr/>
          <p:nvPr/>
        </p:nvSpPr>
        <p:spPr>
          <a:xfrm>
            <a:off x="6148373" y="5024991"/>
            <a:ext cx="492300" cy="492300"/>
          </a:xfrm>
          <a:prstGeom prst="rect">
            <a:avLst/>
          </a:prstGeom>
          <a:solidFill>
            <a:schemeClr val="accent1"/>
          </a:solidFill>
          <a:ln>
            <a:noFill/>
          </a:ln>
        </p:spPr>
        <p:txBody>
          <a:bodyPr spcFirstLastPara="1" wrap="square" lIns="91425" tIns="45700" rIns="91425" bIns="45700" anchor="ctr" anchorCtr="0">
            <a:noAutofit/>
          </a:bodyPr>
          <a:lstStyle/>
          <a:p>
            <a:pPr algn="ctr"/>
            <a:r>
              <a:rPr lang="en" sz="1500" b="1" i="1">
                <a:solidFill>
                  <a:schemeClr val="lt1"/>
                </a:solidFill>
                <a:latin typeface="Arial"/>
                <a:ea typeface="Arial"/>
                <a:cs typeface="Arial"/>
                <a:sym typeface="Arial"/>
              </a:rPr>
              <a:t>05</a:t>
            </a:r>
            <a:endParaRPr sz="1500" b="1" i="1">
              <a:solidFill>
                <a:schemeClr val="lt1"/>
              </a:solidFill>
              <a:latin typeface="Arial"/>
              <a:ea typeface="Arial"/>
              <a:cs typeface="Arial"/>
              <a:sym typeface="Arial"/>
            </a:endParaRPr>
          </a:p>
        </p:txBody>
      </p:sp>
      <p:cxnSp>
        <p:nvCxnSpPr>
          <p:cNvPr id="1581" name="Google Shape;1581;p74"/>
          <p:cNvCxnSpPr/>
          <p:nvPr/>
        </p:nvCxnSpPr>
        <p:spPr>
          <a:xfrm>
            <a:off x="6757988" y="2078390"/>
            <a:ext cx="1925100" cy="0"/>
          </a:xfrm>
          <a:prstGeom prst="straightConnector1">
            <a:avLst/>
          </a:prstGeom>
          <a:noFill/>
          <a:ln w="9525" cap="flat" cmpd="sng">
            <a:solidFill>
              <a:srgbClr val="D8D8D8"/>
            </a:solidFill>
            <a:prstDash val="solid"/>
            <a:round/>
            <a:headEnd type="none" w="sm" len="sm"/>
            <a:tailEnd type="none" w="sm" len="sm"/>
          </a:ln>
        </p:spPr>
      </p:cxnSp>
      <p:cxnSp>
        <p:nvCxnSpPr>
          <p:cNvPr id="1582" name="Google Shape;1582;p74"/>
          <p:cNvCxnSpPr/>
          <p:nvPr/>
        </p:nvCxnSpPr>
        <p:spPr>
          <a:xfrm>
            <a:off x="6757988" y="2990588"/>
            <a:ext cx="1925100" cy="0"/>
          </a:xfrm>
          <a:prstGeom prst="straightConnector1">
            <a:avLst/>
          </a:prstGeom>
          <a:noFill/>
          <a:ln w="9525" cap="flat" cmpd="sng">
            <a:solidFill>
              <a:srgbClr val="D8D8D8"/>
            </a:solidFill>
            <a:prstDash val="solid"/>
            <a:round/>
            <a:headEnd type="none" w="sm" len="sm"/>
            <a:tailEnd type="none" w="sm" len="sm"/>
          </a:ln>
        </p:spPr>
      </p:cxnSp>
      <p:cxnSp>
        <p:nvCxnSpPr>
          <p:cNvPr id="1583" name="Google Shape;1583;p74"/>
          <p:cNvCxnSpPr/>
          <p:nvPr/>
        </p:nvCxnSpPr>
        <p:spPr>
          <a:xfrm>
            <a:off x="6757988" y="3902785"/>
            <a:ext cx="1925100" cy="0"/>
          </a:xfrm>
          <a:prstGeom prst="straightConnector1">
            <a:avLst/>
          </a:prstGeom>
          <a:noFill/>
          <a:ln w="9525" cap="flat" cmpd="sng">
            <a:solidFill>
              <a:srgbClr val="D8D8D8"/>
            </a:solidFill>
            <a:prstDash val="solid"/>
            <a:round/>
            <a:headEnd type="none" w="sm" len="sm"/>
            <a:tailEnd type="none" w="sm" len="sm"/>
          </a:ln>
        </p:spPr>
      </p:cxnSp>
      <p:cxnSp>
        <p:nvCxnSpPr>
          <p:cNvPr id="1584" name="Google Shape;1584;p74"/>
          <p:cNvCxnSpPr/>
          <p:nvPr/>
        </p:nvCxnSpPr>
        <p:spPr>
          <a:xfrm>
            <a:off x="6757988" y="4814982"/>
            <a:ext cx="1925100" cy="0"/>
          </a:xfrm>
          <a:prstGeom prst="straightConnector1">
            <a:avLst/>
          </a:prstGeom>
          <a:noFill/>
          <a:ln w="9525" cap="flat" cmpd="sng">
            <a:solidFill>
              <a:srgbClr val="D8D8D8"/>
            </a:solidFill>
            <a:prstDash val="solid"/>
            <a:round/>
            <a:headEnd type="none" w="sm" len="sm"/>
            <a:tailEnd type="none" w="sm" len="sm"/>
          </a:ln>
        </p:spPr>
      </p:cxnSp>
      <p:grpSp>
        <p:nvGrpSpPr>
          <p:cNvPr id="1585" name="Google Shape;1585;p74"/>
          <p:cNvGrpSpPr/>
          <p:nvPr/>
        </p:nvGrpSpPr>
        <p:grpSpPr>
          <a:xfrm>
            <a:off x="4672068" y="5450840"/>
            <a:ext cx="297227" cy="290680"/>
            <a:chOff x="2676526" y="4681538"/>
            <a:chExt cx="360363" cy="352425"/>
          </a:xfrm>
        </p:grpSpPr>
        <p:sp>
          <p:nvSpPr>
            <p:cNvPr id="1586" name="Google Shape;1586;p74"/>
            <p:cNvSpPr/>
            <p:nvPr/>
          </p:nvSpPr>
          <p:spPr>
            <a:xfrm>
              <a:off x="2676526" y="4794250"/>
              <a:ext cx="360363" cy="239713"/>
            </a:xfrm>
            <a:custGeom>
              <a:avLst/>
              <a:gdLst/>
              <a:ahLst/>
              <a:cxnLst/>
              <a:rect l="l" t="t" r="r" b="b"/>
              <a:pathLst>
                <a:path w="96" h="64" extrusionOk="0">
                  <a:moveTo>
                    <a:pt x="94" y="60"/>
                  </a:moveTo>
                  <a:cubicBezTo>
                    <a:pt x="92" y="60"/>
                    <a:pt x="92" y="60"/>
                    <a:pt x="92" y="60"/>
                  </a:cubicBezTo>
                  <a:cubicBezTo>
                    <a:pt x="92" y="2"/>
                    <a:pt x="92" y="2"/>
                    <a:pt x="92" y="2"/>
                  </a:cubicBezTo>
                  <a:cubicBezTo>
                    <a:pt x="92" y="1"/>
                    <a:pt x="91" y="0"/>
                    <a:pt x="90" y="0"/>
                  </a:cubicBezTo>
                  <a:cubicBezTo>
                    <a:pt x="78" y="0"/>
                    <a:pt x="78" y="0"/>
                    <a:pt x="78" y="0"/>
                  </a:cubicBezTo>
                  <a:cubicBezTo>
                    <a:pt x="77" y="0"/>
                    <a:pt x="76" y="1"/>
                    <a:pt x="76" y="2"/>
                  </a:cubicBezTo>
                  <a:cubicBezTo>
                    <a:pt x="76" y="60"/>
                    <a:pt x="76" y="60"/>
                    <a:pt x="76" y="60"/>
                  </a:cubicBezTo>
                  <a:cubicBezTo>
                    <a:pt x="68" y="60"/>
                    <a:pt x="68" y="60"/>
                    <a:pt x="68" y="60"/>
                  </a:cubicBezTo>
                  <a:cubicBezTo>
                    <a:pt x="68" y="18"/>
                    <a:pt x="68" y="18"/>
                    <a:pt x="68" y="18"/>
                  </a:cubicBezTo>
                  <a:cubicBezTo>
                    <a:pt x="68" y="17"/>
                    <a:pt x="67" y="16"/>
                    <a:pt x="66" y="16"/>
                  </a:cubicBezTo>
                  <a:cubicBezTo>
                    <a:pt x="54" y="16"/>
                    <a:pt x="54" y="16"/>
                    <a:pt x="54" y="16"/>
                  </a:cubicBezTo>
                  <a:cubicBezTo>
                    <a:pt x="53" y="16"/>
                    <a:pt x="52" y="17"/>
                    <a:pt x="52" y="18"/>
                  </a:cubicBezTo>
                  <a:cubicBezTo>
                    <a:pt x="52" y="60"/>
                    <a:pt x="52" y="60"/>
                    <a:pt x="52" y="60"/>
                  </a:cubicBezTo>
                  <a:cubicBezTo>
                    <a:pt x="44" y="60"/>
                    <a:pt x="44" y="60"/>
                    <a:pt x="44" y="60"/>
                  </a:cubicBezTo>
                  <a:cubicBezTo>
                    <a:pt x="44" y="34"/>
                    <a:pt x="44" y="34"/>
                    <a:pt x="44" y="34"/>
                  </a:cubicBezTo>
                  <a:cubicBezTo>
                    <a:pt x="44" y="33"/>
                    <a:pt x="43" y="32"/>
                    <a:pt x="42" y="32"/>
                  </a:cubicBezTo>
                  <a:cubicBezTo>
                    <a:pt x="30" y="32"/>
                    <a:pt x="30" y="32"/>
                    <a:pt x="30" y="32"/>
                  </a:cubicBezTo>
                  <a:cubicBezTo>
                    <a:pt x="29" y="32"/>
                    <a:pt x="28" y="33"/>
                    <a:pt x="28" y="34"/>
                  </a:cubicBezTo>
                  <a:cubicBezTo>
                    <a:pt x="28" y="60"/>
                    <a:pt x="28" y="60"/>
                    <a:pt x="28" y="60"/>
                  </a:cubicBezTo>
                  <a:cubicBezTo>
                    <a:pt x="20" y="60"/>
                    <a:pt x="20" y="60"/>
                    <a:pt x="20" y="60"/>
                  </a:cubicBezTo>
                  <a:cubicBezTo>
                    <a:pt x="20" y="50"/>
                    <a:pt x="20" y="50"/>
                    <a:pt x="20" y="50"/>
                  </a:cubicBezTo>
                  <a:cubicBezTo>
                    <a:pt x="20" y="49"/>
                    <a:pt x="19" y="48"/>
                    <a:pt x="18" y="48"/>
                  </a:cubicBezTo>
                  <a:cubicBezTo>
                    <a:pt x="6" y="48"/>
                    <a:pt x="6" y="48"/>
                    <a:pt x="6" y="48"/>
                  </a:cubicBezTo>
                  <a:cubicBezTo>
                    <a:pt x="5" y="48"/>
                    <a:pt x="4" y="49"/>
                    <a:pt x="4" y="50"/>
                  </a:cubicBezTo>
                  <a:cubicBezTo>
                    <a:pt x="4" y="60"/>
                    <a:pt x="4" y="60"/>
                    <a:pt x="4" y="60"/>
                  </a:cubicBezTo>
                  <a:cubicBezTo>
                    <a:pt x="2" y="60"/>
                    <a:pt x="2" y="60"/>
                    <a:pt x="2" y="60"/>
                  </a:cubicBezTo>
                  <a:cubicBezTo>
                    <a:pt x="1" y="60"/>
                    <a:pt x="0" y="61"/>
                    <a:pt x="0" y="62"/>
                  </a:cubicBezTo>
                  <a:cubicBezTo>
                    <a:pt x="0" y="63"/>
                    <a:pt x="1" y="64"/>
                    <a:pt x="2" y="64"/>
                  </a:cubicBezTo>
                  <a:cubicBezTo>
                    <a:pt x="94" y="64"/>
                    <a:pt x="94" y="64"/>
                    <a:pt x="94" y="64"/>
                  </a:cubicBezTo>
                  <a:cubicBezTo>
                    <a:pt x="95" y="64"/>
                    <a:pt x="96" y="63"/>
                    <a:pt x="96" y="62"/>
                  </a:cubicBezTo>
                  <a:cubicBezTo>
                    <a:pt x="96" y="61"/>
                    <a:pt x="95" y="60"/>
                    <a:pt x="94" y="60"/>
                  </a:cubicBezTo>
                  <a:close/>
                </a:path>
              </a:pathLst>
            </a:custGeom>
            <a:solidFill>
              <a:schemeClr val="lt1"/>
            </a:solidFill>
            <a:ln>
              <a:noFill/>
            </a:ln>
          </p:spPr>
          <p:txBody>
            <a:bodyPr spcFirstLastPara="1" wrap="square" lIns="68575" tIns="34275" rIns="68575" bIns="34275" anchor="t" anchorCtr="0">
              <a:noAutofit/>
            </a:bodyPr>
            <a:lstStyle/>
            <a:p>
              <a:endParaRPr sz="1050">
                <a:solidFill>
                  <a:srgbClr val="000000"/>
                </a:solidFill>
                <a:latin typeface="Arial"/>
                <a:ea typeface="Arial"/>
                <a:cs typeface="Arial"/>
                <a:sym typeface="Arial"/>
              </a:endParaRPr>
            </a:p>
          </p:txBody>
        </p:sp>
        <p:sp>
          <p:nvSpPr>
            <p:cNvPr id="1587" name="Google Shape;1587;p74"/>
            <p:cNvSpPr/>
            <p:nvPr/>
          </p:nvSpPr>
          <p:spPr>
            <a:xfrm>
              <a:off x="2714626" y="4681538"/>
              <a:ext cx="285750" cy="203200"/>
            </a:xfrm>
            <a:custGeom>
              <a:avLst/>
              <a:gdLst/>
              <a:ahLst/>
              <a:cxnLst/>
              <a:rect l="l" t="t" r="r" b="b"/>
              <a:pathLst>
                <a:path w="76" h="54" extrusionOk="0">
                  <a:moveTo>
                    <a:pt x="2" y="54"/>
                  </a:moveTo>
                  <a:cubicBezTo>
                    <a:pt x="2" y="54"/>
                    <a:pt x="3" y="54"/>
                    <a:pt x="3" y="54"/>
                  </a:cubicBezTo>
                  <a:cubicBezTo>
                    <a:pt x="71" y="8"/>
                    <a:pt x="71" y="8"/>
                    <a:pt x="71" y="8"/>
                  </a:cubicBezTo>
                  <a:cubicBezTo>
                    <a:pt x="70" y="20"/>
                    <a:pt x="70" y="20"/>
                    <a:pt x="70" y="20"/>
                  </a:cubicBezTo>
                  <a:cubicBezTo>
                    <a:pt x="70" y="21"/>
                    <a:pt x="71" y="22"/>
                    <a:pt x="72" y="22"/>
                  </a:cubicBezTo>
                  <a:cubicBezTo>
                    <a:pt x="72" y="22"/>
                    <a:pt x="72" y="22"/>
                    <a:pt x="72" y="22"/>
                  </a:cubicBezTo>
                  <a:cubicBezTo>
                    <a:pt x="73" y="22"/>
                    <a:pt x="74" y="21"/>
                    <a:pt x="74" y="20"/>
                  </a:cubicBezTo>
                  <a:cubicBezTo>
                    <a:pt x="76" y="4"/>
                    <a:pt x="76" y="4"/>
                    <a:pt x="76" y="4"/>
                  </a:cubicBezTo>
                  <a:cubicBezTo>
                    <a:pt x="76" y="3"/>
                    <a:pt x="75" y="2"/>
                    <a:pt x="74" y="2"/>
                  </a:cubicBezTo>
                  <a:cubicBezTo>
                    <a:pt x="74" y="2"/>
                    <a:pt x="58" y="0"/>
                    <a:pt x="58" y="0"/>
                  </a:cubicBezTo>
                  <a:cubicBezTo>
                    <a:pt x="57" y="0"/>
                    <a:pt x="56" y="1"/>
                    <a:pt x="56" y="2"/>
                  </a:cubicBezTo>
                  <a:cubicBezTo>
                    <a:pt x="56" y="3"/>
                    <a:pt x="57" y="4"/>
                    <a:pt x="58" y="4"/>
                  </a:cubicBezTo>
                  <a:cubicBezTo>
                    <a:pt x="68" y="5"/>
                    <a:pt x="68" y="5"/>
                    <a:pt x="68" y="5"/>
                  </a:cubicBezTo>
                  <a:cubicBezTo>
                    <a:pt x="1" y="50"/>
                    <a:pt x="1" y="50"/>
                    <a:pt x="1" y="50"/>
                  </a:cubicBezTo>
                  <a:cubicBezTo>
                    <a:pt x="0" y="51"/>
                    <a:pt x="0" y="52"/>
                    <a:pt x="0" y="53"/>
                  </a:cubicBezTo>
                  <a:cubicBezTo>
                    <a:pt x="1" y="54"/>
                    <a:pt x="1" y="54"/>
                    <a:pt x="2" y="54"/>
                  </a:cubicBezTo>
                  <a:close/>
                </a:path>
              </a:pathLst>
            </a:custGeom>
            <a:solidFill>
              <a:schemeClr val="lt1"/>
            </a:solidFill>
            <a:ln>
              <a:noFill/>
            </a:ln>
          </p:spPr>
          <p:txBody>
            <a:bodyPr spcFirstLastPara="1" wrap="square" lIns="68575" tIns="34275" rIns="68575" bIns="34275" anchor="t" anchorCtr="0">
              <a:noAutofit/>
            </a:bodyPr>
            <a:lstStyle/>
            <a:p>
              <a:endParaRPr sz="1050">
                <a:solidFill>
                  <a:srgbClr val="000000"/>
                </a:solidFill>
                <a:latin typeface="Arial"/>
                <a:ea typeface="Arial"/>
                <a:cs typeface="Arial"/>
                <a:sym typeface="Arial"/>
              </a:endParaRPr>
            </a:p>
          </p:txBody>
        </p:sp>
      </p:grpSp>
      <p:grpSp>
        <p:nvGrpSpPr>
          <p:cNvPr id="1588" name="Google Shape;1588;p74"/>
          <p:cNvGrpSpPr/>
          <p:nvPr/>
        </p:nvGrpSpPr>
        <p:grpSpPr>
          <a:xfrm>
            <a:off x="4932350" y="3130581"/>
            <a:ext cx="457182" cy="457185"/>
            <a:chOff x="7154385" y="4897932"/>
            <a:chExt cx="626534" cy="655274"/>
          </a:xfrm>
        </p:grpSpPr>
        <p:sp>
          <p:nvSpPr>
            <p:cNvPr id="1589" name="Google Shape;1589;p74"/>
            <p:cNvSpPr/>
            <p:nvPr/>
          </p:nvSpPr>
          <p:spPr>
            <a:xfrm>
              <a:off x="7253288" y="5048824"/>
              <a:ext cx="433500" cy="268500"/>
            </a:xfrm>
            <a:prstGeom prst="rect">
              <a:avLst/>
            </a:prstGeom>
            <a:solidFill>
              <a:schemeClr val="lt1"/>
            </a:solidFill>
            <a:ln>
              <a:noFill/>
            </a:ln>
          </p:spPr>
          <p:txBody>
            <a:bodyPr spcFirstLastPara="1" wrap="square" lIns="91425" tIns="45700" rIns="91425" bIns="45700" anchor="ctr" anchorCtr="0">
              <a:noAutofit/>
            </a:bodyPr>
            <a:lstStyle/>
            <a:p>
              <a:pPr algn="ctr"/>
              <a:endParaRPr sz="1400">
                <a:solidFill>
                  <a:schemeClr val="lt1"/>
                </a:solidFill>
                <a:latin typeface="Arial"/>
                <a:ea typeface="Arial"/>
                <a:cs typeface="Arial"/>
                <a:sym typeface="Arial"/>
              </a:endParaRPr>
            </a:p>
          </p:txBody>
        </p:sp>
        <p:grpSp>
          <p:nvGrpSpPr>
            <p:cNvPr id="1590" name="Google Shape;1590;p74"/>
            <p:cNvGrpSpPr/>
            <p:nvPr/>
          </p:nvGrpSpPr>
          <p:grpSpPr>
            <a:xfrm>
              <a:off x="7154385" y="4897932"/>
              <a:ext cx="626534" cy="655274"/>
              <a:chOff x="2676526" y="5394325"/>
              <a:chExt cx="346075" cy="361950"/>
            </a:xfrm>
          </p:grpSpPr>
          <p:sp>
            <p:nvSpPr>
              <p:cNvPr id="1591" name="Google Shape;1591;p74"/>
              <p:cNvSpPr/>
              <p:nvPr/>
            </p:nvSpPr>
            <p:spPr>
              <a:xfrm>
                <a:off x="2676526" y="5394325"/>
                <a:ext cx="346075" cy="46038"/>
              </a:xfrm>
              <a:custGeom>
                <a:avLst/>
                <a:gdLst/>
                <a:ahLst/>
                <a:cxnLst/>
                <a:rect l="l" t="t" r="r" b="b"/>
                <a:pathLst>
                  <a:path w="92" h="12" extrusionOk="0">
                    <a:moveTo>
                      <a:pt x="92" y="12"/>
                    </a:moveTo>
                    <a:cubicBezTo>
                      <a:pt x="92" y="2"/>
                      <a:pt x="92" y="2"/>
                      <a:pt x="92" y="2"/>
                    </a:cubicBezTo>
                    <a:cubicBezTo>
                      <a:pt x="92" y="1"/>
                      <a:pt x="91" y="0"/>
                      <a:pt x="90" y="0"/>
                    </a:cubicBezTo>
                    <a:cubicBezTo>
                      <a:pt x="2" y="0"/>
                      <a:pt x="2" y="0"/>
                      <a:pt x="2" y="0"/>
                    </a:cubicBezTo>
                    <a:cubicBezTo>
                      <a:pt x="1" y="0"/>
                      <a:pt x="0" y="1"/>
                      <a:pt x="0" y="2"/>
                    </a:cubicBezTo>
                    <a:cubicBezTo>
                      <a:pt x="0" y="12"/>
                      <a:pt x="0" y="12"/>
                      <a:pt x="0" y="12"/>
                    </a:cubicBezTo>
                    <a:lnTo>
                      <a:pt x="92" y="12"/>
                    </a:lnTo>
                    <a:close/>
                  </a:path>
                </a:pathLst>
              </a:custGeom>
              <a:solidFill>
                <a:srgbClr val="323F4F"/>
              </a:solidFill>
              <a:ln>
                <a:noFill/>
              </a:ln>
            </p:spPr>
            <p:txBody>
              <a:bodyPr spcFirstLastPara="1" wrap="square" lIns="91425" tIns="45700" rIns="91425" bIns="45700" anchor="t" anchorCtr="0">
                <a:noAutofit/>
              </a:bodyPr>
              <a:lstStyle/>
              <a:p>
                <a:endParaRPr sz="1400">
                  <a:solidFill>
                    <a:srgbClr val="000000"/>
                  </a:solidFill>
                  <a:latin typeface="Arial"/>
                  <a:ea typeface="Arial"/>
                  <a:cs typeface="Arial"/>
                  <a:sym typeface="Arial"/>
                </a:endParaRPr>
              </a:p>
            </p:txBody>
          </p:sp>
          <p:sp>
            <p:nvSpPr>
              <p:cNvPr id="1592" name="Google Shape;1592;p74"/>
              <p:cNvSpPr/>
              <p:nvPr/>
            </p:nvSpPr>
            <p:spPr>
              <a:xfrm>
                <a:off x="2676526" y="5454650"/>
                <a:ext cx="346075" cy="301625"/>
              </a:xfrm>
              <a:custGeom>
                <a:avLst/>
                <a:gdLst/>
                <a:ahLst/>
                <a:cxnLst/>
                <a:rect l="l" t="t" r="r" b="b"/>
                <a:pathLst>
                  <a:path w="92" h="80" extrusionOk="0">
                    <a:moveTo>
                      <a:pt x="90" y="52"/>
                    </a:moveTo>
                    <a:cubicBezTo>
                      <a:pt x="84" y="52"/>
                      <a:pt x="84" y="52"/>
                      <a:pt x="84" y="52"/>
                    </a:cubicBezTo>
                    <a:cubicBezTo>
                      <a:pt x="84" y="0"/>
                      <a:pt x="84" y="0"/>
                      <a:pt x="84" y="0"/>
                    </a:cubicBezTo>
                    <a:cubicBezTo>
                      <a:pt x="8" y="0"/>
                      <a:pt x="8" y="0"/>
                      <a:pt x="8" y="0"/>
                    </a:cubicBezTo>
                    <a:cubicBezTo>
                      <a:pt x="8" y="52"/>
                      <a:pt x="8" y="52"/>
                      <a:pt x="8" y="52"/>
                    </a:cubicBezTo>
                    <a:cubicBezTo>
                      <a:pt x="2" y="52"/>
                      <a:pt x="2" y="52"/>
                      <a:pt x="2" y="52"/>
                    </a:cubicBezTo>
                    <a:cubicBezTo>
                      <a:pt x="1" y="52"/>
                      <a:pt x="0" y="53"/>
                      <a:pt x="0" y="54"/>
                    </a:cubicBezTo>
                    <a:cubicBezTo>
                      <a:pt x="0" y="55"/>
                      <a:pt x="1" y="56"/>
                      <a:pt x="2" y="56"/>
                    </a:cubicBezTo>
                    <a:cubicBezTo>
                      <a:pt x="44" y="56"/>
                      <a:pt x="44" y="56"/>
                      <a:pt x="44" y="56"/>
                    </a:cubicBezTo>
                    <a:cubicBezTo>
                      <a:pt x="44" y="64"/>
                      <a:pt x="44" y="64"/>
                      <a:pt x="44" y="64"/>
                    </a:cubicBezTo>
                    <a:cubicBezTo>
                      <a:pt x="41" y="65"/>
                      <a:pt x="38" y="68"/>
                      <a:pt x="38" y="72"/>
                    </a:cubicBezTo>
                    <a:cubicBezTo>
                      <a:pt x="38" y="76"/>
                      <a:pt x="42" y="80"/>
                      <a:pt x="46" y="80"/>
                    </a:cubicBezTo>
                    <a:cubicBezTo>
                      <a:pt x="50" y="80"/>
                      <a:pt x="54" y="76"/>
                      <a:pt x="54" y="72"/>
                    </a:cubicBezTo>
                    <a:cubicBezTo>
                      <a:pt x="54" y="68"/>
                      <a:pt x="51" y="65"/>
                      <a:pt x="48" y="64"/>
                    </a:cubicBezTo>
                    <a:cubicBezTo>
                      <a:pt x="48" y="56"/>
                      <a:pt x="48" y="56"/>
                      <a:pt x="48" y="56"/>
                    </a:cubicBezTo>
                    <a:cubicBezTo>
                      <a:pt x="90" y="56"/>
                      <a:pt x="90" y="56"/>
                      <a:pt x="90" y="56"/>
                    </a:cubicBezTo>
                    <a:cubicBezTo>
                      <a:pt x="91" y="56"/>
                      <a:pt x="92" y="55"/>
                      <a:pt x="92" y="54"/>
                    </a:cubicBezTo>
                    <a:cubicBezTo>
                      <a:pt x="92" y="53"/>
                      <a:pt x="91" y="52"/>
                      <a:pt x="90" y="52"/>
                    </a:cubicBezTo>
                    <a:close/>
                    <a:moveTo>
                      <a:pt x="34" y="44"/>
                    </a:moveTo>
                    <a:cubicBezTo>
                      <a:pt x="24" y="44"/>
                      <a:pt x="16" y="36"/>
                      <a:pt x="16" y="26"/>
                    </a:cubicBezTo>
                    <a:cubicBezTo>
                      <a:pt x="16" y="20"/>
                      <a:pt x="19" y="15"/>
                      <a:pt x="23" y="11"/>
                    </a:cubicBezTo>
                    <a:cubicBezTo>
                      <a:pt x="32" y="27"/>
                      <a:pt x="32" y="27"/>
                      <a:pt x="32" y="27"/>
                    </a:cubicBezTo>
                    <a:cubicBezTo>
                      <a:pt x="35" y="44"/>
                      <a:pt x="35" y="44"/>
                      <a:pt x="35" y="44"/>
                    </a:cubicBezTo>
                    <a:cubicBezTo>
                      <a:pt x="35" y="44"/>
                      <a:pt x="34" y="44"/>
                      <a:pt x="34" y="44"/>
                    </a:cubicBezTo>
                    <a:close/>
                    <a:moveTo>
                      <a:pt x="50" y="72"/>
                    </a:moveTo>
                    <a:cubicBezTo>
                      <a:pt x="50" y="74"/>
                      <a:pt x="48" y="76"/>
                      <a:pt x="46" y="76"/>
                    </a:cubicBezTo>
                    <a:cubicBezTo>
                      <a:pt x="44" y="76"/>
                      <a:pt x="42" y="74"/>
                      <a:pt x="42" y="72"/>
                    </a:cubicBezTo>
                    <a:cubicBezTo>
                      <a:pt x="42" y="70"/>
                      <a:pt x="44" y="68"/>
                      <a:pt x="46" y="68"/>
                    </a:cubicBezTo>
                    <a:cubicBezTo>
                      <a:pt x="48" y="68"/>
                      <a:pt x="50" y="70"/>
                      <a:pt x="50" y="72"/>
                    </a:cubicBezTo>
                    <a:close/>
                    <a:moveTo>
                      <a:pt x="39" y="43"/>
                    </a:moveTo>
                    <a:cubicBezTo>
                      <a:pt x="36" y="28"/>
                      <a:pt x="36" y="28"/>
                      <a:pt x="36" y="28"/>
                    </a:cubicBezTo>
                    <a:cubicBezTo>
                      <a:pt x="52" y="28"/>
                      <a:pt x="52" y="28"/>
                      <a:pt x="52" y="28"/>
                    </a:cubicBezTo>
                    <a:cubicBezTo>
                      <a:pt x="51" y="35"/>
                      <a:pt x="46" y="41"/>
                      <a:pt x="39" y="43"/>
                    </a:cubicBezTo>
                    <a:close/>
                    <a:moveTo>
                      <a:pt x="35" y="24"/>
                    </a:moveTo>
                    <a:cubicBezTo>
                      <a:pt x="27" y="9"/>
                      <a:pt x="27" y="9"/>
                      <a:pt x="27" y="9"/>
                    </a:cubicBezTo>
                    <a:cubicBezTo>
                      <a:pt x="29" y="9"/>
                      <a:pt x="31" y="8"/>
                      <a:pt x="34" y="8"/>
                    </a:cubicBezTo>
                    <a:cubicBezTo>
                      <a:pt x="43" y="8"/>
                      <a:pt x="51" y="15"/>
                      <a:pt x="52" y="24"/>
                    </a:cubicBezTo>
                    <a:lnTo>
                      <a:pt x="35" y="24"/>
                    </a:lnTo>
                    <a:close/>
                    <a:moveTo>
                      <a:pt x="74" y="28"/>
                    </a:moveTo>
                    <a:cubicBezTo>
                      <a:pt x="62" y="28"/>
                      <a:pt x="62" y="28"/>
                      <a:pt x="62" y="28"/>
                    </a:cubicBezTo>
                    <a:cubicBezTo>
                      <a:pt x="61" y="28"/>
                      <a:pt x="60" y="27"/>
                      <a:pt x="60" y="26"/>
                    </a:cubicBezTo>
                    <a:cubicBezTo>
                      <a:pt x="60" y="25"/>
                      <a:pt x="61" y="24"/>
                      <a:pt x="62" y="24"/>
                    </a:cubicBezTo>
                    <a:cubicBezTo>
                      <a:pt x="74" y="24"/>
                      <a:pt x="74" y="24"/>
                      <a:pt x="74" y="24"/>
                    </a:cubicBezTo>
                    <a:cubicBezTo>
                      <a:pt x="75" y="24"/>
                      <a:pt x="76" y="25"/>
                      <a:pt x="76" y="26"/>
                    </a:cubicBezTo>
                    <a:cubicBezTo>
                      <a:pt x="76" y="27"/>
                      <a:pt x="75" y="28"/>
                      <a:pt x="74" y="28"/>
                    </a:cubicBezTo>
                    <a:close/>
                    <a:moveTo>
                      <a:pt x="74" y="20"/>
                    </a:moveTo>
                    <a:cubicBezTo>
                      <a:pt x="62" y="20"/>
                      <a:pt x="62" y="20"/>
                      <a:pt x="62" y="20"/>
                    </a:cubicBezTo>
                    <a:cubicBezTo>
                      <a:pt x="61" y="20"/>
                      <a:pt x="60" y="19"/>
                      <a:pt x="60" y="18"/>
                    </a:cubicBezTo>
                    <a:cubicBezTo>
                      <a:pt x="60" y="17"/>
                      <a:pt x="61" y="16"/>
                      <a:pt x="62" y="16"/>
                    </a:cubicBezTo>
                    <a:cubicBezTo>
                      <a:pt x="74" y="16"/>
                      <a:pt x="74" y="16"/>
                      <a:pt x="74" y="16"/>
                    </a:cubicBezTo>
                    <a:cubicBezTo>
                      <a:pt x="75" y="16"/>
                      <a:pt x="76" y="17"/>
                      <a:pt x="76" y="18"/>
                    </a:cubicBezTo>
                    <a:cubicBezTo>
                      <a:pt x="76" y="19"/>
                      <a:pt x="75" y="20"/>
                      <a:pt x="74" y="20"/>
                    </a:cubicBezTo>
                    <a:close/>
                    <a:moveTo>
                      <a:pt x="74" y="12"/>
                    </a:moveTo>
                    <a:cubicBezTo>
                      <a:pt x="62" y="12"/>
                      <a:pt x="62" y="12"/>
                      <a:pt x="62" y="12"/>
                    </a:cubicBezTo>
                    <a:cubicBezTo>
                      <a:pt x="61" y="12"/>
                      <a:pt x="60" y="11"/>
                      <a:pt x="60" y="10"/>
                    </a:cubicBezTo>
                    <a:cubicBezTo>
                      <a:pt x="60" y="9"/>
                      <a:pt x="61" y="8"/>
                      <a:pt x="62" y="8"/>
                    </a:cubicBezTo>
                    <a:cubicBezTo>
                      <a:pt x="74" y="8"/>
                      <a:pt x="74" y="8"/>
                      <a:pt x="74" y="8"/>
                    </a:cubicBezTo>
                    <a:cubicBezTo>
                      <a:pt x="75" y="8"/>
                      <a:pt x="76" y="9"/>
                      <a:pt x="76" y="10"/>
                    </a:cubicBezTo>
                    <a:cubicBezTo>
                      <a:pt x="76" y="11"/>
                      <a:pt x="75" y="12"/>
                      <a:pt x="74" y="12"/>
                    </a:cubicBezTo>
                    <a:close/>
                  </a:path>
                </a:pathLst>
              </a:custGeom>
              <a:solidFill>
                <a:schemeClr val="dk2"/>
              </a:solidFill>
              <a:ln>
                <a:noFill/>
              </a:ln>
            </p:spPr>
            <p:txBody>
              <a:bodyPr spcFirstLastPara="1" wrap="square" lIns="91425" tIns="45700" rIns="91425" bIns="45700" anchor="t" anchorCtr="0">
                <a:noAutofit/>
              </a:bodyPr>
              <a:lstStyle/>
              <a:p>
                <a:endParaRPr sz="1400">
                  <a:solidFill>
                    <a:srgbClr val="000000"/>
                  </a:solidFill>
                  <a:latin typeface="Arial"/>
                  <a:ea typeface="Arial"/>
                  <a:cs typeface="Arial"/>
                  <a:sym typeface="Arial"/>
                </a:endParaRPr>
              </a:p>
            </p:txBody>
          </p:sp>
        </p:grpSp>
      </p:grpSp>
      <p:sp>
        <p:nvSpPr>
          <p:cNvPr id="1593" name="Google Shape;1593;p74"/>
          <p:cNvSpPr/>
          <p:nvPr/>
        </p:nvSpPr>
        <p:spPr>
          <a:xfrm>
            <a:off x="5659597" y="5043852"/>
            <a:ext cx="119306" cy="121115"/>
          </a:xfrm>
          <a:custGeom>
            <a:avLst/>
            <a:gdLst/>
            <a:ahLst/>
            <a:cxnLst/>
            <a:rect l="l" t="t" r="r" b="b"/>
            <a:pathLst>
              <a:path w="28" h="28" extrusionOk="0">
                <a:moveTo>
                  <a:pt x="14" y="28"/>
                </a:moveTo>
                <a:cubicBezTo>
                  <a:pt x="22" y="28"/>
                  <a:pt x="28" y="22"/>
                  <a:pt x="28" y="14"/>
                </a:cubicBezTo>
                <a:cubicBezTo>
                  <a:pt x="28" y="6"/>
                  <a:pt x="22" y="0"/>
                  <a:pt x="14" y="0"/>
                </a:cubicBezTo>
                <a:cubicBezTo>
                  <a:pt x="6" y="0"/>
                  <a:pt x="0" y="6"/>
                  <a:pt x="0" y="14"/>
                </a:cubicBezTo>
                <a:cubicBezTo>
                  <a:pt x="0" y="22"/>
                  <a:pt x="6" y="28"/>
                  <a:pt x="14" y="28"/>
                </a:cubicBezTo>
                <a:close/>
                <a:moveTo>
                  <a:pt x="12" y="10"/>
                </a:moveTo>
                <a:cubicBezTo>
                  <a:pt x="12" y="9"/>
                  <a:pt x="13" y="8"/>
                  <a:pt x="14" y="8"/>
                </a:cubicBezTo>
                <a:cubicBezTo>
                  <a:pt x="15" y="8"/>
                  <a:pt x="16" y="9"/>
                  <a:pt x="16" y="10"/>
                </a:cubicBezTo>
                <a:cubicBezTo>
                  <a:pt x="16" y="18"/>
                  <a:pt x="16" y="18"/>
                  <a:pt x="16" y="18"/>
                </a:cubicBezTo>
                <a:cubicBezTo>
                  <a:pt x="16" y="19"/>
                  <a:pt x="15" y="20"/>
                  <a:pt x="14" y="20"/>
                </a:cubicBezTo>
                <a:cubicBezTo>
                  <a:pt x="13" y="20"/>
                  <a:pt x="12" y="19"/>
                  <a:pt x="12" y="18"/>
                </a:cubicBezTo>
                <a:lnTo>
                  <a:pt x="12" y="10"/>
                </a:lnTo>
                <a:close/>
              </a:path>
            </a:pathLst>
          </a:custGeom>
          <a:solidFill>
            <a:schemeClr val="lt1"/>
          </a:solidFill>
          <a:ln>
            <a:noFill/>
          </a:ln>
        </p:spPr>
        <p:txBody>
          <a:bodyPr spcFirstLastPara="1" wrap="square" lIns="91425" tIns="45700" rIns="91425" bIns="45700" anchor="t" anchorCtr="0">
            <a:noAutofit/>
          </a:bodyPr>
          <a:lstStyle/>
          <a:p>
            <a:endParaRPr sz="1400">
              <a:solidFill>
                <a:srgbClr val="000000"/>
              </a:solidFill>
              <a:latin typeface="Arial"/>
              <a:ea typeface="Arial"/>
              <a:cs typeface="Arial"/>
              <a:sym typeface="Arial"/>
            </a:endParaRPr>
          </a:p>
        </p:txBody>
      </p:sp>
      <p:sp>
        <p:nvSpPr>
          <p:cNvPr id="1594" name="Google Shape;1594;p74"/>
          <p:cNvSpPr/>
          <p:nvPr/>
        </p:nvSpPr>
        <p:spPr>
          <a:xfrm>
            <a:off x="5581867" y="5164967"/>
            <a:ext cx="119306" cy="119307"/>
          </a:xfrm>
          <a:custGeom>
            <a:avLst/>
            <a:gdLst/>
            <a:ahLst/>
            <a:cxnLst/>
            <a:rect l="l" t="t" r="r" b="b"/>
            <a:pathLst>
              <a:path w="28" h="28" extrusionOk="0">
                <a:moveTo>
                  <a:pt x="14" y="28"/>
                </a:moveTo>
                <a:cubicBezTo>
                  <a:pt x="22" y="28"/>
                  <a:pt x="28" y="22"/>
                  <a:pt x="28" y="14"/>
                </a:cubicBezTo>
                <a:cubicBezTo>
                  <a:pt x="28" y="6"/>
                  <a:pt x="22" y="0"/>
                  <a:pt x="14" y="0"/>
                </a:cubicBezTo>
                <a:cubicBezTo>
                  <a:pt x="6" y="0"/>
                  <a:pt x="0" y="6"/>
                  <a:pt x="0" y="14"/>
                </a:cubicBezTo>
                <a:cubicBezTo>
                  <a:pt x="0" y="22"/>
                  <a:pt x="6" y="28"/>
                  <a:pt x="14" y="28"/>
                </a:cubicBezTo>
                <a:close/>
                <a:moveTo>
                  <a:pt x="12" y="10"/>
                </a:moveTo>
                <a:cubicBezTo>
                  <a:pt x="12" y="9"/>
                  <a:pt x="13" y="8"/>
                  <a:pt x="14" y="8"/>
                </a:cubicBezTo>
                <a:cubicBezTo>
                  <a:pt x="15" y="8"/>
                  <a:pt x="16" y="9"/>
                  <a:pt x="16" y="10"/>
                </a:cubicBezTo>
                <a:cubicBezTo>
                  <a:pt x="16" y="18"/>
                  <a:pt x="16" y="18"/>
                  <a:pt x="16" y="18"/>
                </a:cubicBezTo>
                <a:cubicBezTo>
                  <a:pt x="16" y="19"/>
                  <a:pt x="15" y="20"/>
                  <a:pt x="14" y="20"/>
                </a:cubicBezTo>
                <a:cubicBezTo>
                  <a:pt x="13" y="20"/>
                  <a:pt x="12" y="19"/>
                  <a:pt x="12" y="18"/>
                </a:cubicBezTo>
                <a:lnTo>
                  <a:pt x="12" y="10"/>
                </a:lnTo>
                <a:close/>
              </a:path>
            </a:pathLst>
          </a:custGeom>
          <a:solidFill>
            <a:schemeClr val="lt1"/>
          </a:solidFill>
          <a:ln>
            <a:noFill/>
          </a:ln>
        </p:spPr>
        <p:txBody>
          <a:bodyPr spcFirstLastPara="1" wrap="square" lIns="91425" tIns="45700" rIns="91425" bIns="45700" anchor="t" anchorCtr="0">
            <a:noAutofit/>
          </a:bodyPr>
          <a:lstStyle/>
          <a:p>
            <a:endParaRPr sz="1400">
              <a:solidFill>
                <a:srgbClr val="000000"/>
              </a:solidFill>
              <a:latin typeface="Arial"/>
              <a:ea typeface="Arial"/>
              <a:cs typeface="Arial"/>
              <a:sym typeface="Arial"/>
            </a:endParaRPr>
          </a:p>
        </p:txBody>
      </p:sp>
      <p:grpSp>
        <p:nvGrpSpPr>
          <p:cNvPr id="1595" name="Google Shape;1595;p74"/>
          <p:cNvGrpSpPr/>
          <p:nvPr/>
        </p:nvGrpSpPr>
        <p:grpSpPr>
          <a:xfrm>
            <a:off x="3807904" y="4484576"/>
            <a:ext cx="548656" cy="548669"/>
            <a:chOff x="3992563" y="3802063"/>
            <a:chExt cx="849313" cy="884238"/>
          </a:xfrm>
        </p:grpSpPr>
        <p:sp>
          <p:nvSpPr>
            <p:cNvPr id="1596" name="Google Shape;1596;p74"/>
            <p:cNvSpPr/>
            <p:nvPr/>
          </p:nvSpPr>
          <p:spPr>
            <a:xfrm>
              <a:off x="4202113" y="3802063"/>
              <a:ext cx="430212" cy="379413"/>
            </a:xfrm>
            <a:custGeom>
              <a:avLst/>
              <a:gdLst/>
              <a:ahLst/>
              <a:cxnLst/>
              <a:rect l="l" t="t" r="r" b="b"/>
              <a:pathLst>
                <a:path w="928" h="821" extrusionOk="0">
                  <a:moveTo>
                    <a:pt x="815" y="628"/>
                  </a:moveTo>
                  <a:cubicBezTo>
                    <a:pt x="877" y="628"/>
                    <a:pt x="928" y="579"/>
                    <a:pt x="928" y="517"/>
                  </a:cubicBezTo>
                  <a:cubicBezTo>
                    <a:pt x="928" y="111"/>
                    <a:pt x="928" y="111"/>
                    <a:pt x="928" y="111"/>
                  </a:cubicBezTo>
                  <a:cubicBezTo>
                    <a:pt x="928" y="49"/>
                    <a:pt x="877" y="0"/>
                    <a:pt x="815" y="0"/>
                  </a:cubicBezTo>
                  <a:cubicBezTo>
                    <a:pt x="113" y="0"/>
                    <a:pt x="113" y="0"/>
                    <a:pt x="113" y="0"/>
                  </a:cubicBezTo>
                  <a:cubicBezTo>
                    <a:pt x="52" y="0"/>
                    <a:pt x="0" y="49"/>
                    <a:pt x="0" y="111"/>
                  </a:cubicBezTo>
                  <a:cubicBezTo>
                    <a:pt x="0" y="517"/>
                    <a:pt x="0" y="517"/>
                    <a:pt x="0" y="517"/>
                  </a:cubicBezTo>
                  <a:cubicBezTo>
                    <a:pt x="0" y="579"/>
                    <a:pt x="52" y="628"/>
                    <a:pt x="113" y="628"/>
                  </a:cubicBezTo>
                  <a:cubicBezTo>
                    <a:pt x="326" y="628"/>
                    <a:pt x="326" y="628"/>
                    <a:pt x="326" y="628"/>
                  </a:cubicBezTo>
                  <a:cubicBezTo>
                    <a:pt x="437" y="805"/>
                    <a:pt x="437" y="805"/>
                    <a:pt x="437" y="805"/>
                  </a:cubicBezTo>
                  <a:cubicBezTo>
                    <a:pt x="443" y="815"/>
                    <a:pt x="453" y="821"/>
                    <a:pt x="464" y="821"/>
                  </a:cubicBezTo>
                  <a:cubicBezTo>
                    <a:pt x="475" y="821"/>
                    <a:pt x="485" y="815"/>
                    <a:pt x="491" y="805"/>
                  </a:cubicBezTo>
                  <a:cubicBezTo>
                    <a:pt x="602" y="628"/>
                    <a:pt x="602" y="628"/>
                    <a:pt x="602" y="628"/>
                  </a:cubicBezTo>
                  <a:lnTo>
                    <a:pt x="815" y="628"/>
                  </a:lnTo>
                  <a:close/>
                  <a:moveTo>
                    <a:pt x="557" y="580"/>
                  </a:moveTo>
                  <a:cubicBezTo>
                    <a:pt x="464" y="728"/>
                    <a:pt x="464" y="728"/>
                    <a:pt x="464" y="728"/>
                  </a:cubicBezTo>
                  <a:cubicBezTo>
                    <a:pt x="371" y="579"/>
                    <a:pt x="371" y="579"/>
                    <a:pt x="371" y="579"/>
                  </a:cubicBezTo>
                  <a:cubicBezTo>
                    <a:pt x="365" y="570"/>
                    <a:pt x="355" y="564"/>
                    <a:pt x="344" y="564"/>
                  </a:cubicBezTo>
                  <a:cubicBezTo>
                    <a:pt x="113" y="564"/>
                    <a:pt x="113" y="564"/>
                    <a:pt x="113" y="564"/>
                  </a:cubicBezTo>
                  <a:cubicBezTo>
                    <a:pt x="87" y="564"/>
                    <a:pt x="64" y="543"/>
                    <a:pt x="64" y="517"/>
                  </a:cubicBezTo>
                  <a:cubicBezTo>
                    <a:pt x="64" y="111"/>
                    <a:pt x="64" y="111"/>
                    <a:pt x="64" y="111"/>
                  </a:cubicBezTo>
                  <a:cubicBezTo>
                    <a:pt x="64" y="85"/>
                    <a:pt x="87" y="64"/>
                    <a:pt x="113" y="64"/>
                  </a:cubicBezTo>
                  <a:cubicBezTo>
                    <a:pt x="815" y="64"/>
                    <a:pt x="815" y="64"/>
                    <a:pt x="815" y="64"/>
                  </a:cubicBezTo>
                  <a:cubicBezTo>
                    <a:pt x="841" y="64"/>
                    <a:pt x="864" y="85"/>
                    <a:pt x="864" y="111"/>
                  </a:cubicBezTo>
                  <a:cubicBezTo>
                    <a:pt x="864" y="517"/>
                    <a:pt x="864" y="517"/>
                    <a:pt x="864" y="517"/>
                  </a:cubicBezTo>
                  <a:cubicBezTo>
                    <a:pt x="864" y="543"/>
                    <a:pt x="841" y="564"/>
                    <a:pt x="815" y="564"/>
                  </a:cubicBezTo>
                  <a:cubicBezTo>
                    <a:pt x="584" y="564"/>
                    <a:pt x="584" y="564"/>
                    <a:pt x="584" y="564"/>
                  </a:cubicBezTo>
                  <a:cubicBezTo>
                    <a:pt x="573" y="564"/>
                    <a:pt x="563" y="570"/>
                    <a:pt x="557" y="580"/>
                  </a:cubicBezTo>
                  <a:close/>
                </a:path>
              </a:pathLst>
            </a:custGeom>
            <a:solidFill>
              <a:schemeClr val="accent6"/>
            </a:solidFill>
            <a:ln>
              <a:noFill/>
            </a:ln>
          </p:spPr>
          <p:txBody>
            <a:bodyPr spcFirstLastPara="1" wrap="square" lIns="91425" tIns="45700" rIns="91425" bIns="45700" anchor="t" anchorCtr="0">
              <a:noAutofit/>
            </a:bodyPr>
            <a:lstStyle/>
            <a:p>
              <a:endParaRPr>
                <a:solidFill>
                  <a:schemeClr val="dk1"/>
                </a:solidFill>
                <a:latin typeface="Arial"/>
                <a:ea typeface="Arial"/>
                <a:cs typeface="Arial"/>
                <a:sym typeface="Arial"/>
              </a:endParaRPr>
            </a:p>
          </p:txBody>
        </p:sp>
        <p:sp>
          <p:nvSpPr>
            <p:cNvPr id="1597" name="Google Shape;1597;p74"/>
            <p:cNvSpPr/>
            <p:nvPr/>
          </p:nvSpPr>
          <p:spPr>
            <a:xfrm>
              <a:off x="4067175" y="4148138"/>
              <a:ext cx="233362" cy="227012"/>
            </a:xfrm>
            <a:custGeom>
              <a:avLst/>
              <a:gdLst/>
              <a:ahLst/>
              <a:cxnLst/>
              <a:rect l="l" t="t" r="r" b="b"/>
              <a:pathLst>
                <a:path w="505" h="489" extrusionOk="0">
                  <a:moveTo>
                    <a:pt x="252" y="489"/>
                  </a:moveTo>
                  <a:cubicBezTo>
                    <a:pt x="392" y="489"/>
                    <a:pt x="505" y="380"/>
                    <a:pt x="505" y="245"/>
                  </a:cubicBezTo>
                  <a:cubicBezTo>
                    <a:pt x="505" y="110"/>
                    <a:pt x="392" y="0"/>
                    <a:pt x="252" y="0"/>
                  </a:cubicBezTo>
                  <a:cubicBezTo>
                    <a:pt x="113" y="0"/>
                    <a:pt x="0" y="110"/>
                    <a:pt x="0" y="245"/>
                  </a:cubicBezTo>
                  <a:cubicBezTo>
                    <a:pt x="0" y="380"/>
                    <a:pt x="113" y="489"/>
                    <a:pt x="252" y="489"/>
                  </a:cubicBezTo>
                  <a:close/>
                  <a:moveTo>
                    <a:pt x="252" y="64"/>
                  </a:moveTo>
                  <a:cubicBezTo>
                    <a:pt x="357" y="64"/>
                    <a:pt x="441" y="145"/>
                    <a:pt x="441" y="245"/>
                  </a:cubicBezTo>
                  <a:cubicBezTo>
                    <a:pt x="441" y="344"/>
                    <a:pt x="357" y="426"/>
                    <a:pt x="252" y="426"/>
                  </a:cubicBezTo>
                  <a:cubicBezTo>
                    <a:pt x="148" y="426"/>
                    <a:pt x="64" y="344"/>
                    <a:pt x="64" y="245"/>
                  </a:cubicBezTo>
                  <a:cubicBezTo>
                    <a:pt x="64" y="145"/>
                    <a:pt x="148" y="64"/>
                    <a:pt x="252" y="64"/>
                  </a:cubicBezTo>
                  <a:close/>
                </a:path>
              </a:pathLst>
            </a:custGeom>
            <a:solidFill>
              <a:schemeClr val="accent6"/>
            </a:solidFill>
            <a:ln>
              <a:noFill/>
            </a:ln>
          </p:spPr>
          <p:txBody>
            <a:bodyPr spcFirstLastPara="1" wrap="square" lIns="91425" tIns="45700" rIns="91425" bIns="45700" anchor="t" anchorCtr="0">
              <a:noAutofit/>
            </a:bodyPr>
            <a:lstStyle/>
            <a:p>
              <a:endParaRPr>
                <a:solidFill>
                  <a:schemeClr val="dk1"/>
                </a:solidFill>
                <a:latin typeface="Arial"/>
                <a:ea typeface="Arial"/>
                <a:cs typeface="Arial"/>
                <a:sym typeface="Arial"/>
              </a:endParaRPr>
            </a:p>
          </p:txBody>
        </p:sp>
        <p:sp>
          <p:nvSpPr>
            <p:cNvPr id="1598" name="Google Shape;1598;p74"/>
            <p:cNvSpPr/>
            <p:nvPr/>
          </p:nvSpPr>
          <p:spPr>
            <a:xfrm>
              <a:off x="3992563" y="4398963"/>
              <a:ext cx="384175" cy="287338"/>
            </a:xfrm>
            <a:custGeom>
              <a:avLst/>
              <a:gdLst/>
              <a:ahLst/>
              <a:cxnLst/>
              <a:rect l="l" t="t" r="r" b="b"/>
              <a:pathLst>
                <a:path w="828" h="622" extrusionOk="0">
                  <a:moveTo>
                    <a:pt x="414" y="0"/>
                  </a:moveTo>
                  <a:cubicBezTo>
                    <a:pt x="186" y="0"/>
                    <a:pt x="0" y="179"/>
                    <a:pt x="0" y="399"/>
                  </a:cubicBezTo>
                  <a:cubicBezTo>
                    <a:pt x="0" y="591"/>
                    <a:pt x="0" y="591"/>
                    <a:pt x="0" y="591"/>
                  </a:cubicBezTo>
                  <a:cubicBezTo>
                    <a:pt x="0" y="599"/>
                    <a:pt x="4" y="607"/>
                    <a:pt x="10" y="613"/>
                  </a:cubicBezTo>
                  <a:cubicBezTo>
                    <a:pt x="16" y="619"/>
                    <a:pt x="24" y="622"/>
                    <a:pt x="32" y="622"/>
                  </a:cubicBezTo>
                  <a:cubicBezTo>
                    <a:pt x="795" y="622"/>
                    <a:pt x="795" y="622"/>
                    <a:pt x="795" y="622"/>
                  </a:cubicBezTo>
                  <a:cubicBezTo>
                    <a:pt x="812" y="622"/>
                    <a:pt x="828" y="609"/>
                    <a:pt x="828" y="591"/>
                  </a:cubicBezTo>
                  <a:cubicBezTo>
                    <a:pt x="828" y="399"/>
                    <a:pt x="828" y="399"/>
                    <a:pt x="828" y="399"/>
                  </a:cubicBezTo>
                  <a:cubicBezTo>
                    <a:pt x="828" y="179"/>
                    <a:pt x="642" y="0"/>
                    <a:pt x="414" y="0"/>
                  </a:cubicBezTo>
                  <a:close/>
                  <a:moveTo>
                    <a:pt x="764" y="558"/>
                  </a:moveTo>
                  <a:cubicBezTo>
                    <a:pt x="64" y="558"/>
                    <a:pt x="64" y="558"/>
                    <a:pt x="64" y="558"/>
                  </a:cubicBezTo>
                  <a:cubicBezTo>
                    <a:pt x="64" y="399"/>
                    <a:pt x="64" y="399"/>
                    <a:pt x="64" y="399"/>
                  </a:cubicBezTo>
                  <a:cubicBezTo>
                    <a:pt x="64" y="214"/>
                    <a:pt x="222" y="64"/>
                    <a:pt x="414" y="64"/>
                  </a:cubicBezTo>
                  <a:cubicBezTo>
                    <a:pt x="607" y="64"/>
                    <a:pt x="764" y="214"/>
                    <a:pt x="764" y="399"/>
                  </a:cubicBezTo>
                  <a:lnTo>
                    <a:pt x="764" y="558"/>
                  </a:lnTo>
                  <a:close/>
                </a:path>
              </a:pathLst>
            </a:custGeom>
            <a:solidFill>
              <a:schemeClr val="accent6"/>
            </a:solidFill>
            <a:ln>
              <a:noFill/>
            </a:ln>
          </p:spPr>
          <p:txBody>
            <a:bodyPr spcFirstLastPara="1" wrap="square" lIns="91425" tIns="45700" rIns="91425" bIns="45700" anchor="t" anchorCtr="0">
              <a:noAutofit/>
            </a:bodyPr>
            <a:lstStyle/>
            <a:p>
              <a:endParaRPr>
                <a:solidFill>
                  <a:schemeClr val="dk1"/>
                </a:solidFill>
                <a:latin typeface="Arial"/>
                <a:ea typeface="Arial"/>
                <a:cs typeface="Arial"/>
                <a:sym typeface="Arial"/>
              </a:endParaRPr>
            </a:p>
          </p:txBody>
        </p:sp>
        <p:sp>
          <p:nvSpPr>
            <p:cNvPr id="1599" name="Google Shape;1599;p74"/>
            <p:cNvSpPr/>
            <p:nvPr/>
          </p:nvSpPr>
          <p:spPr>
            <a:xfrm>
              <a:off x="4532313" y="4148138"/>
              <a:ext cx="234950" cy="227012"/>
            </a:xfrm>
            <a:custGeom>
              <a:avLst/>
              <a:gdLst/>
              <a:ahLst/>
              <a:cxnLst/>
              <a:rect l="l" t="t" r="r" b="b"/>
              <a:pathLst>
                <a:path w="505" h="489" extrusionOk="0">
                  <a:moveTo>
                    <a:pt x="0" y="245"/>
                  </a:moveTo>
                  <a:cubicBezTo>
                    <a:pt x="0" y="380"/>
                    <a:pt x="113" y="489"/>
                    <a:pt x="253" y="489"/>
                  </a:cubicBezTo>
                  <a:cubicBezTo>
                    <a:pt x="392" y="489"/>
                    <a:pt x="505" y="380"/>
                    <a:pt x="505" y="245"/>
                  </a:cubicBezTo>
                  <a:cubicBezTo>
                    <a:pt x="505" y="110"/>
                    <a:pt x="392" y="0"/>
                    <a:pt x="253" y="0"/>
                  </a:cubicBezTo>
                  <a:cubicBezTo>
                    <a:pt x="113" y="0"/>
                    <a:pt x="0" y="110"/>
                    <a:pt x="0" y="245"/>
                  </a:cubicBezTo>
                  <a:close/>
                  <a:moveTo>
                    <a:pt x="253" y="64"/>
                  </a:moveTo>
                  <a:cubicBezTo>
                    <a:pt x="357" y="64"/>
                    <a:pt x="441" y="145"/>
                    <a:pt x="441" y="245"/>
                  </a:cubicBezTo>
                  <a:cubicBezTo>
                    <a:pt x="441" y="344"/>
                    <a:pt x="357" y="426"/>
                    <a:pt x="253" y="426"/>
                  </a:cubicBezTo>
                  <a:cubicBezTo>
                    <a:pt x="148" y="426"/>
                    <a:pt x="64" y="344"/>
                    <a:pt x="64" y="245"/>
                  </a:cubicBezTo>
                  <a:cubicBezTo>
                    <a:pt x="64" y="145"/>
                    <a:pt x="148" y="64"/>
                    <a:pt x="253" y="64"/>
                  </a:cubicBezTo>
                  <a:close/>
                </a:path>
              </a:pathLst>
            </a:custGeom>
            <a:solidFill>
              <a:schemeClr val="accent6"/>
            </a:solidFill>
            <a:ln>
              <a:noFill/>
            </a:ln>
          </p:spPr>
          <p:txBody>
            <a:bodyPr spcFirstLastPara="1" wrap="square" lIns="91425" tIns="45700" rIns="91425" bIns="45700" anchor="t" anchorCtr="0">
              <a:noAutofit/>
            </a:bodyPr>
            <a:lstStyle/>
            <a:p>
              <a:endParaRPr>
                <a:solidFill>
                  <a:schemeClr val="dk1"/>
                </a:solidFill>
                <a:latin typeface="Arial"/>
                <a:ea typeface="Arial"/>
                <a:cs typeface="Arial"/>
                <a:sym typeface="Arial"/>
              </a:endParaRPr>
            </a:p>
          </p:txBody>
        </p:sp>
        <p:sp>
          <p:nvSpPr>
            <p:cNvPr id="1600" name="Google Shape;1600;p74"/>
            <p:cNvSpPr/>
            <p:nvPr/>
          </p:nvSpPr>
          <p:spPr>
            <a:xfrm>
              <a:off x="4457700" y="4398963"/>
              <a:ext cx="384175" cy="287338"/>
            </a:xfrm>
            <a:custGeom>
              <a:avLst/>
              <a:gdLst/>
              <a:ahLst/>
              <a:cxnLst/>
              <a:rect l="l" t="t" r="r" b="b"/>
              <a:pathLst>
                <a:path w="828" h="622" extrusionOk="0">
                  <a:moveTo>
                    <a:pt x="414" y="0"/>
                  </a:moveTo>
                  <a:cubicBezTo>
                    <a:pt x="186" y="0"/>
                    <a:pt x="0" y="179"/>
                    <a:pt x="0" y="399"/>
                  </a:cubicBezTo>
                  <a:cubicBezTo>
                    <a:pt x="0" y="591"/>
                    <a:pt x="0" y="591"/>
                    <a:pt x="0" y="591"/>
                  </a:cubicBezTo>
                  <a:cubicBezTo>
                    <a:pt x="0" y="609"/>
                    <a:pt x="16" y="622"/>
                    <a:pt x="33" y="622"/>
                  </a:cubicBezTo>
                  <a:cubicBezTo>
                    <a:pt x="796" y="622"/>
                    <a:pt x="796" y="622"/>
                    <a:pt x="796" y="622"/>
                  </a:cubicBezTo>
                  <a:cubicBezTo>
                    <a:pt x="804" y="622"/>
                    <a:pt x="812" y="619"/>
                    <a:pt x="818" y="613"/>
                  </a:cubicBezTo>
                  <a:cubicBezTo>
                    <a:pt x="824" y="607"/>
                    <a:pt x="828" y="599"/>
                    <a:pt x="828" y="591"/>
                  </a:cubicBezTo>
                  <a:cubicBezTo>
                    <a:pt x="828" y="399"/>
                    <a:pt x="828" y="399"/>
                    <a:pt x="828" y="399"/>
                  </a:cubicBezTo>
                  <a:cubicBezTo>
                    <a:pt x="828" y="179"/>
                    <a:pt x="642" y="0"/>
                    <a:pt x="414" y="0"/>
                  </a:cubicBezTo>
                  <a:close/>
                  <a:moveTo>
                    <a:pt x="764" y="558"/>
                  </a:moveTo>
                  <a:cubicBezTo>
                    <a:pt x="64" y="558"/>
                    <a:pt x="64" y="558"/>
                    <a:pt x="64" y="558"/>
                  </a:cubicBezTo>
                  <a:cubicBezTo>
                    <a:pt x="64" y="399"/>
                    <a:pt x="64" y="399"/>
                    <a:pt x="64" y="399"/>
                  </a:cubicBezTo>
                  <a:cubicBezTo>
                    <a:pt x="64" y="214"/>
                    <a:pt x="222" y="64"/>
                    <a:pt x="414" y="64"/>
                  </a:cubicBezTo>
                  <a:cubicBezTo>
                    <a:pt x="607" y="64"/>
                    <a:pt x="764" y="214"/>
                    <a:pt x="764" y="399"/>
                  </a:cubicBezTo>
                  <a:lnTo>
                    <a:pt x="764" y="558"/>
                  </a:lnTo>
                  <a:close/>
                </a:path>
              </a:pathLst>
            </a:custGeom>
            <a:solidFill>
              <a:schemeClr val="accent6"/>
            </a:solidFill>
            <a:ln>
              <a:noFill/>
            </a:ln>
          </p:spPr>
          <p:txBody>
            <a:bodyPr spcFirstLastPara="1" wrap="square" lIns="91425" tIns="45700" rIns="91425" bIns="45700" anchor="t" anchorCtr="0">
              <a:noAutofit/>
            </a:bodyPr>
            <a:lstStyle/>
            <a:p>
              <a:endParaRPr>
                <a:solidFill>
                  <a:schemeClr val="dk1"/>
                </a:solidFill>
                <a:latin typeface="Arial"/>
                <a:ea typeface="Arial"/>
                <a:cs typeface="Arial"/>
                <a:sym typeface="Arial"/>
              </a:endParaRPr>
            </a:p>
          </p:txBody>
        </p:sp>
      </p:grpSp>
      <p:sp>
        <p:nvSpPr>
          <p:cNvPr id="1601" name="Google Shape;1601;p74"/>
          <p:cNvSpPr txBox="1"/>
          <p:nvPr/>
        </p:nvSpPr>
        <p:spPr>
          <a:xfrm>
            <a:off x="6754523" y="2973290"/>
            <a:ext cx="1925100" cy="784800"/>
          </a:xfrm>
          <a:prstGeom prst="rect">
            <a:avLst/>
          </a:prstGeom>
          <a:noFill/>
          <a:ln>
            <a:noFill/>
          </a:ln>
        </p:spPr>
        <p:txBody>
          <a:bodyPr spcFirstLastPara="1" wrap="square" lIns="91425" tIns="45700" rIns="91425" bIns="45700" anchor="t" anchorCtr="0">
            <a:noAutofit/>
          </a:bodyPr>
          <a:lstStyle/>
          <a:p>
            <a:r>
              <a:rPr lang="en" sz="1200">
                <a:solidFill>
                  <a:srgbClr val="000000"/>
                </a:solidFill>
                <a:latin typeface="Arial"/>
                <a:ea typeface="Arial"/>
                <a:cs typeface="Arial"/>
                <a:sym typeface="Arial"/>
              </a:rPr>
              <a:t>All advising is LOCAL</a:t>
            </a:r>
            <a:endParaRPr/>
          </a:p>
          <a:p>
            <a:pPr marL="171450" indent="-171450">
              <a:buClr>
                <a:srgbClr val="000000"/>
              </a:buClr>
              <a:buSzPts val="1100"/>
              <a:buFont typeface="Arial"/>
              <a:buChar char="•"/>
            </a:pPr>
            <a:r>
              <a:rPr lang="en" sz="1100">
                <a:solidFill>
                  <a:srgbClr val="000000"/>
                </a:solidFill>
                <a:latin typeface="Arial"/>
                <a:ea typeface="Arial"/>
                <a:cs typeface="Arial"/>
                <a:sym typeface="Arial"/>
              </a:rPr>
              <a:t>Prior student match</a:t>
            </a:r>
            <a:r>
              <a:rPr lang="en" sz="1100"/>
              <a:t> and interview </a:t>
            </a:r>
            <a:r>
              <a:rPr lang="en" sz="1100">
                <a:solidFill>
                  <a:srgbClr val="000000"/>
                </a:solidFill>
                <a:latin typeface="Arial"/>
                <a:ea typeface="Arial"/>
                <a:cs typeface="Arial"/>
                <a:sym typeface="Arial"/>
              </a:rPr>
              <a:t>data</a:t>
            </a:r>
            <a:endParaRPr sz="1100">
              <a:solidFill>
                <a:srgbClr val="000000"/>
              </a:solidFill>
              <a:latin typeface="Arial"/>
              <a:ea typeface="Arial"/>
              <a:cs typeface="Arial"/>
              <a:sym typeface="Arial"/>
            </a:endParaRPr>
          </a:p>
          <a:p>
            <a:pPr marL="171450" indent="-171450">
              <a:buSzPts val="1100"/>
              <a:buChar char="•"/>
            </a:pPr>
            <a:r>
              <a:rPr lang="en" sz="1100"/>
              <a:t>Advisor/Dean only</a:t>
            </a:r>
            <a:endParaRPr sz="1100"/>
          </a:p>
          <a:p>
            <a:pPr marL="171450" indent="-171450">
              <a:buSzPts val="1100"/>
              <a:buChar char="•"/>
            </a:pPr>
            <a:r>
              <a:rPr lang="en" sz="1100"/>
              <a:t>Shared through meetings</a:t>
            </a:r>
            <a:endParaRPr sz="1100"/>
          </a:p>
        </p:txBody>
      </p:sp>
      <p:grpSp>
        <p:nvGrpSpPr>
          <p:cNvPr id="1602" name="Google Shape;1602;p74"/>
          <p:cNvGrpSpPr/>
          <p:nvPr/>
        </p:nvGrpSpPr>
        <p:grpSpPr>
          <a:xfrm>
            <a:off x="3916070" y="1680648"/>
            <a:ext cx="457200" cy="457195"/>
            <a:chOff x="3013075" y="3624263"/>
            <a:chExt cx="285750" cy="338137"/>
          </a:xfrm>
        </p:grpSpPr>
        <p:sp>
          <p:nvSpPr>
            <p:cNvPr id="1603" name="Google Shape;1603;p74"/>
            <p:cNvSpPr/>
            <p:nvPr/>
          </p:nvSpPr>
          <p:spPr>
            <a:xfrm>
              <a:off x="3073400" y="3797300"/>
              <a:ext cx="165100" cy="104775"/>
            </a:xfrm>
            <a:custGeom>
              <a:avLst/>
              <a:gdLst/>
              <a:ahLst/>
              <a:cxnLst/>
              <a:rect l="l" t="t" r="r" b="b"/>
              <a:pathLst>
                <a:path w="44" h="28" extrusionOk="0">
                  <a:moveTo>
                    <a:pt x="43" y="0"/>
                  </a:moveTo>
                  <a:cubicBezTo>
                    <a:pt x="44" y="2"/>
                    <a:pt x="44" y="4"/>
                    <a:pt x="44" y="6"/>
                  </a:cubicBezTo>
                  <a:cubicBezTo>
                    <a:pt x="44" y="18"/>
                    <a:pt x="34" y="28"/>
                    <a:pt x="22" y="28"/>
                  </a:cubicBezTo>
                  <a:cubicBezTo>
                    <a:pt x="10" y="28"/>
                    <a:pt x="0" y="18"/>
                    <a:pt x="0" y="6"/>
                  </a:cubicBezTo>
                  <a:cubicBezTo>
                    <a:pt x="0" y="4"/>
                    <a:pt x="0" y="2"/>
                    <a:pt x="1" y="0"/>
                  </a:cubicBezTo>
                </a:path>
              </a:pathLst>
            </a:custGeom>
            <a:noFill/>
            <a:ln w="9525" cap="rnd" cmpd="sng">
              <a:solidFill>
                <a:schemeClr val="accent6"/>
              </a:solidFill>
              <a:prstDash val="solid"/>
              <a:round/>
              <a:headEnd type="none" w="sm" len="sm"/>
              <a:tailEnd type="none" w="sm" len="sm"/>
            </a:ln>
          </p:spPr>
          <p:txBody>
            <a:bodyPr spcFirstLastPara="1" wrap="square" lIns="91425" tIns="45700" rIns="91425" bIns="45700" anchor="t" anchorCtr="0">
              <a:noAutofit/>
            </a:bodyPr>
            <a:lstStyle/>
            <a:p>
              <a:endParaRPr sz="1400">
                <a:solidFill>
                  <a:schemeClr val="accent6"/>
                </a:solidFill>
                <a:latin typeface="Arial"/>
                <a:ea typeface="Arial"/>
                <a:cs typeface="Arial"/>
                <a:sym typeface="Arial"/>
              </a:endParaRPr>
            </a:p>
          </p:txBody>
        </p:sp>
        <p:sp>
          <p:nvSpPr>
            <p:cNvPr id="1604" name="Google Shape;1604;p74"/>
            <p:cNvSpPr/>
            <p:nvPr/>
          </p:nvSpPr>
          <p:spPr>
            <a:xfrm>
              <a:off x="3013075" y="3714750"/>
              <a:ext cx="285750" cy="247650"/>
            </a:xfrm>
            <a:custGeom>
              <a:avLst/>
              <a:gdLst/>
              <a:ahLst/>
              <a:cxnLst/>
              <a:rect l="l" t="t" r="r" b="b"/>
              <a:pathLst>
                <a:path w="76" h="66" extrusionOk="0">
                  <a:moveTo>
                    <a:pt x="64" y="0"/>
                  </a:moveTo>
                  <a:cubicBezTo>
                    <a:pt x="71" y="7"/>
                    <a:pt x="76" y="17"/>
                    <a:pt x="76" y="28"/>
                  </a:cubicBezTo>
                  <a:cubicBezTo>
                    <a:pt x="76" y="49"/>
                    <a:pt x="59" y="66"/>
                    <a:pt x="38" y="66"/>
                  </a:cubicBezTo>
                  <a:cubicBezTo>
                    <a:pt x="17" y="66"/>
                    <a:pt x="0" y="49"/>
                    <a:pt x="0" y="28"/>
                  </a:cubicBezTo>
                  <a:cubicBezTo>
                    <a:pt x="0" y="17"/>
                    <a:pt x="5" y="7"/>
                    <a:pt x="12" y="0"/>
                  </a:cubicBezTo>
                </a:path>
              </a:pathLst>
            </a:custGeom>
            <a:noFill/>
            <a:ln w="9525" cap="rnd" cmpd="sng">
              <a:solidFill>
                <a:schemeClr val="accent6"/>
              </a:solidFill>
              <a:prstDash val="solid"/>
              <a:round/>
              <a:headEnd type="none" w="sm" len="sm"/>
              <a:tailEnd type="none" w="sm" len="sm"/>
            </a:ln>
          </p:spPr>
          <p:txBody>
            <a:bodyPr spcFirstLastPara="1" wrap="square" lIns="91425" tIns="45700" rIns="91425" bIns="45700" anchor="t" anchorCtr="0">
              <a:noAutofit/>
            </a:bodyPr>
            <a:lstStyle/>
            <a:p>
              <a:endParaRPr sz="1400">
                <a:solidFill>
                  <a:schemeClr val="accent6"/>
                </a:solidFill>
                <a:latin typeface="Arial"/>
                <a:ea typeface="Arial"/>
                <a:cs typeface="Arial"/>
                <a:sym typeface="Arial"/>
              </a:endParaRPr>
            </a:p>
          </p:txBody>
        </p:sp>
        <p:sp>
          <p:nvSpPr>
            <p:cNvPr id="1605" name="Google Shape;1605;p74"/>
            <p:cNvSpPr/>
            <p:nvPr/>
          </p:nvSpPr>
          <p:spPr>
            <a:xfrm>
              <a:off x="3081338" y="3624263"/>
              <a:ext cx="150813" cy="153988"/>
            </a:xfrm>
            <a:custGeom>
              <a:avLst/>
              <a:gdLst/>
              <a:ahLst/>
              <a:cxnLst/>
              <a:rect l="l" t="t" r="r" b="b"/>
              <a:pathLst>
                <a:path w="95" h="97" extrusionOk="0">
                  <a:moveTo>
                    <a:pt x="47" y="0"/>
                  </a:moveTo>
                  <a:lnTo>
                    <a:pt x="61" y="33"/>
                  </a:lnTo>
                  <a:lnTo>
                    <a:pt x="95" y="33"/>
                  </a:lnTo>
                  <a:lnTo>
                    <a:pt x="69" y="57"/>
                  </a:lnTo>
                  <a:lnTo>
                    <a:pt x="78" y="95"/>
                  </a:lnTo>
                  <a:lnTo>
                    <a:pt x="47" y="73"/>
                  </a:lnTo>
                  <a:lnTo>
                    <a:pt x="17" y="97"/>
                  </a:lnTo>
                  <a:lnTo>
                    <a:pt x="26" y="57"/>
                  </a:lnTo>
                  <a:lnTo>
                    <a:pt x="0" y="33"/>
                  </a:lnTo>
                  <a:lnTo>
                    <a:pt x="33" y="33"/>
                  </a:lnTo>
                  <a:lnTo>
                    <a:pt x="47" y="0"/>
                  </a:lnTo>
                  <a:close/>
                </a:path>
              </a:pathLst>
            </a:custGeom>
            <a:noFill/>
            <a:ln w="9525" cap="flat" cmpd="sng">
              <a:solidFill>
                <a:schemeClr val="accent6"/>
              </a:solidFill>
              <a:prstDash val="solid"/>
              <a:round/>
              <a:headEnd type="none" w="sm" len="sm"/>
              <a:tailEnd type="none" w="sm" len="sm"/>
            </a:ln>
          </p:spPr>
          <p:txBody>
            <a:bodyPr spcFirstLastPara="1" wrap="square" lIns="91425" tIns="45700" rIns="91425" bIns="45700" anchor="t" anchorCtr="0">
              <a:noAutofit/>
            </a:bodyPr>
            <a:lstStyle/>
            <a:p>
              <a:endParaRPr sz="1400">
                <a:solidFill>
                  <a:schemeClr val="accent6"/>
                </a:solidFill>
                <a:latin typeface="Arial"/>
                <a:ea typeface="Arial"/>
                <a:cs typeface="Arial"/>
                <a:sym typeface="Arial"/>
              </a:endParaRPr>
            </a:p>
          </p:txBody>
        </p:sp>
        <p:cxnSp>
          <p:nvCxnSpPr>
            <p:cNvPr id="1606" name="Google Shape;1606;p74"/>
            <p:cNvCxnSpPr/>
            <p:nvPr/>
          </p:nvCxnSpPr>
          <p:spPr>
            <a:xfrm flipH="1">
              <a:off x="3119351" y="3740150"/>
              <a:ext cx="36600" cy="101700"/>
            </a:xfrm>
            <a:prstGeom prst="straightConnector1">
              <a:avLst/>
            </a:prstGeom>
            <a:noFill/>
            <a:ln w="9525" cap="rnd" cmpd="sng">
              <a:solidFill>
                <a:schemeClr val="accent6"/>
              </a:solidFill>
              <a:prstDash val="solid"/>
              <a:round/>
              <a:headEnd type="none" w="med" len="med"/>
              <a:tailEnd type="none" w="med" len="med"/>
            </a:ln>
          </p:spPr>
        </p:cxnSp>
        <p:cxnSp>
          <p:nvCxnSpPr>
            <p:cNvPr id="1607" name="Google Shape;1607;p74"/>
            <p:cNvCxnSpPr/>
            <p:nvPr/>
          </p:nvCxnSpPr>
          <p:spPr>
            <a:xfrm>
              <a:off x="3155950" y="3740150"/>
              <a:ext cx="38100" cy="101700"/>
            </a:xfrm>
            <a:prstGeom prst="straightConnector1">
              <a:avLst/>
            </a:prstGeom>
            <a:noFill/>
            <a:ln w="9525" cap="rnd" cmpd="sng">
              <a:solidFill>
                <a:schemeClr val="accent6"/>
              </a:solidFill>
              <a:prstDash val="solid"/>
              <a:round/>
              <a:headEnd type="none" w="med" len="med"/>
              <a:tailEnd type="none" w="med" len="med"/>
            </a:ln>
          </p:spPr>
        </p:cxnSp>
      </p:grpSp>
      <p:grpSp>
        <p:nvGrpSpPr>
          <p:cNvPr id="1608" name="Google Shape;1608;p74"/>
          <p:cNvGrpSpPr/>
          <p:nvPr/>
        </p:nvGrpSpPr>
        <p:grpSpPr>
          <a:xfrm>
            <a:off x="4701991" y="4030001"/>
            <a:ext cx="365751" cy="365752"/>
            <a:chOff x="3390900" y="1803400"/>
            <a:chExt cx="361951" cy="361951"/>
          </a:xfrm>
        </p:grpSpPr>
        <p:sp>
          <p:nvSpPr>
            <p:cNvPr id="1609" name="Google Shape;1609;p74"/>
            <p:cNvSpPr/>
            <p:nvPr/>
          </p:nvSpPr>
          <p:spPr>
            <a:xfrm>
              <a:off x="3706813" y="1878013"/>
              <a:ext cx="41275" cy="87313"/>
            </a:xfrm>
            <a:custGeom>
              <a:avLst/>
              <a:gdLst/>
              <a:ahLst/>
              <a:cxnLst/>
              <a:rect l="l" t="t" r="r" b="b"/>
              <a:pathLst>
                <a:path w="11" h="23" extrusionOk="0">
                  <a:moveTo>
                    <a:pt x="0" y="17"/>
                  </a:moveTo>
                  <a:cubicBezTo>
                    <a:pt x="2" y="18"/>
                    <a:pt x="4" y="21"/>
                    <a:pt x="4" y="23"/>
                  </a:cubicBezTo>
                  <a:cubicBezTo>
                    <a:pt x="6" y="23"/>
                    <a:pt x="8" y="22"/>
                    <a:pt x="9" y="22"/>
                  </a:cubicBezTo>
                  <a:cubicBezTo>
                    <a:pt x="9" y="22"/>
                    <a:pt x="10" y="21"/>
                    <a:pt x="11" y="21"/>
                  </a:cubicBezTo>
                  <a:cubicBezTo>
                    <a:pt x="10" y="13"/>
                    <a:pt x="7" y="6"/>
                    <a:pt x="3" y="0"/>
                  </a:cubicBezTo>
                  <a:cubicBezTo>
                    <a:pt x="3" y="1"/>
                    <a:pt x="3" y="1"/>
                    <a:pt x="3" y="1"/>
                  </a:cubicBezTo>
                  <a:cubicBezTo>
                    <a:pt x="2" y="7"/>
                    <a:pt x="1" y="12"/>
                    <a:pt x="0" y="17"/>
                  </a:cubicBezTo>
                  <a:close/>
                </a:path>
              </a:pathLst>
            </a:custGeom>
            <a:solidFill>
              <a:schemeClr val="accent6"/>
            </a:solidFill>
            <a:ln>
              <a:noFill/>
            </a:ln>
          </p:spPr>
          <p:txBody>
            <a:bodyPr spcFirstLastPara="1" wrap="square" lIns="91425" tIns="45700" rIns="91425" bIns="45700" anchor="t" anchorCtr="0">
              <a:noAutofit/>
            </a:bodyPr>
            <a:lstStyle/>
            <a:p>
              <a:endParaRPr sz="1400">
                <a:solidFill>
                  <a:srgbClr val="000000"/>
                </a:solidFill>
                <a:latin typeface="Arial"/>
                <a:ea typeface="Arial"/>
                <a:cs typeface="Arial"/>
                <a:sym typeface="Arial"/>
              </a:endParaRPr>
            </a:p>
          </p:txBody>
        </p:sp>
        <p:sp>
          <p:nvSpPr>
            <p:cNvPr id="1610" name="Google Shape;1610;p74"/>
            <p:cNvSpPr/>
            <p:nvPr/>
          </p:nvSpPr>
          <p:spPr>
            <a:xfrm>
              <a:off x="3436938" y="1855788"/>
              <a:ext cx="228600" cy="203200"/>
            </a:xfrm>
            <a:custGeom>
              <a:avLst/>
              <a:gdLst/>
              <a:ahLst/>
              <a:cxnLst/>
              <a:rect l="l" t="t" r="r" b="b"/>
              <a:pathLst>
                <a:path w="61" h="54" extrusionOk="0">
                  <a:moveTo>
                    <a:pt x="0" y="2"/>
                  </a:moveTo>
                  <a:cubicBezTo>
                    <a:pt x="1" y="3"/>
                    <a:pt x="2" y="4"/>
                    <a:pt x="2" y="4"/>
                  </a:cubicBezTo>
                  <a:cubicBezTo>
                    <a:pt x="7" y="10"/>
                    <a:pt x="10" y="18"/>
                    <a:pt x="12" y="26"/>
                  </a:cubicBezTo>
                  <a:cubicBezTo>
                    <a:pt x="17" y="26"/>
                    <a:pt x="21" y="30"/>
                    <a:pt x="21" y="36"/>
                  </a:cubicBezTo>
                  <a:cubicBezTo>
                    <a:pt x="21" y="37"/>
                    <a:pt x="21" y="38"/>
                    <a:pt x="20" y="39"/>
                  </a:cubicBezTo>
                  <a:cubicBezTo>
                    <a:pt x="25" y="42"/>
                    <a:pt x="30" y="46"/>
                    <a:pt x="32" y="49"/>
                  </a:cubicBezTo>
                  <a:cubicBezTo>
                    <a:pt x="34" y="48"/>
                    <a:pt x="35" y="48"/>
                    <a:pt x="36" y="48"/>
                  </a:cubicBezTo>
                  <a:cubicBezTo>
                    <a:pt x="40" y="48"/>
                    <a:pt x="43" y="50"/>
                    <a:pt x="44" y="54"/>
                  </a:cubicBezTo>
                  <a:cubicBezTo>
                    <a:pt x="44" y="54"/>
                    <a:pt x="45" y="54"/>
                    <a:pt x="46" y="54"/>
                  </a:cubicBezTo>
                  <a:cubicBezTo>
                    <a:pt x="46" y="50"/>
                    <a:pt x="49" y="46"/>
                    <a:pt x="54" y="46"/>
                  </a:cubicBezTo>
                  <a:cubicBezTo>
                    <a:pt x="55" y="46"/>
                    <a:pt x="56" y="46"/>
                    <a:pt x="57" y="47"/>
                  </a:cubicBezTo>
                  <a:cubicBezTo>
                    <a:pt x="58" y="44"/>
                    <a:pt x="60" y="42"/>
                    <a:pt x="61" y="40"/>
                  </a:cubicBezTo>
                  <a:cubicBezTo>
                    <a:pt x="59" y="38"/>
                    <a:pt x="57" y="35"/>
                    <a:pt x="57" y="33"/>
                  </a:cubicBezTo>
                  <a:cubicBezTo>
                    <a:pt x="46" y="30"/>
                    <a:pt x="37" y="24"/>
                    <a:pt x="30" y="16"/>
                  </a:cubicBezTo>
                  <a:cubicBezTo>
                    <a:pt x="29" y="16"/>
                    <a:pt x="28" y="17"/>
                    <a:pt x="27" y="17"/>
                  </a:cubicBezTo>
                  <a:cubicBezTo>
                    <a:pt x="21" y="17"/>
                    <a:pt x="17" y="12"/>
                    <a:pt x="17" y="7"/>
                  </a:cubicBezTo>
                  <a:cubicBezTo>
                    <a:pt x="17" y="7"/>
                    <a:pt x="17" y="7"/>
                    <a:pt x="17" y="7"/>
                  </a:cubicBezTo>
                  <a:cubicBezTo>
                    <a:pt x="12" y="6"/>
                    <a:pt x="8" y="4"/>
                    <a:pt x="4" y="1"/>
                  </a:cubicBezTo>
                  <a:cubicBezTo>
                    <a:pt x="4" y="1"/>
                    <a:pt x="3" y="1"/>
                    <a:pt x="2" y="0"/>
                  </a:cubicBezTo>
                  <a:cubicBezTo>
                    <a:pt x="1" y="1"/>
                    <a:pt x="1" y="1"/>
                    <a:pt x="0" y="2"/>
                  </a:cubicBezTo>
                  <a:close/>
                </a:path>
              </a:pathLst>
            </a:custGeom>
            <a:solidFill>
              <a:schemeClr val="accent6"/>
            </a:solidFill>
            <a:ln>
              <a:noFill/>
            </a:ln>
          </p:spPr>
          <p:txBody>
            <a:bodyPr spcFirstLastPara="1" wrap="square" lIns="91425" tIns="45700" rIns="91425" bIns="45700" anchor="t" anchorCtr="0">
              <a:noAutofit/>
            </a:bodyPr>
            <a:lstStyle/>
            <a:p>
              <a:endParaRPr sz="1400">
                <a:solidFill>
                  <a:srgbClr val="000000"/>
                </a:solidFill>
                <a:latin typeface="Arial"/>
                <a:ea typeface="Arial"/>
                <a:cs typeface="Arial"/>
                <a:sym typeface="Arial"/>
              </a:endParaRPr>
            </a:p>
          </p:txBody>
        </p:sp>
        <p:sp>
          <p:nvSpPr>
            <p:cNvPr id="1611" name="Google Shape;1611;p74"/>
            <p:cNvSpPr/>
            <p:nvPr/>
          </p:nvSpPr>
          <p:spPr>
            <a:xfrm>
              <a:off x="3440113" y="2066925"/>
              <a:ext cx="146050" cy="85725"/>
            </a:xfrm>
            <a:custGeom>
              <a:avLst/>
              <a:gdLst/>
              <a:ahLst/>
              <a:cxnLst/>
              <a:rect l="l" t="t" r="r" b="b"/>
              <a:pathLst>
                <a:path w="39" h="23" extrusionOk="0">
                  <a:moveTo>
                    <a:pt x="38" y="7"/>
                  </a:moveTo>
                  <a:cubicBezTo>
                    <a:pt x="37" y="8"/>
                    <a:pt x="36" y="8"/>
                    <a:pt x="35" y="8"/>
                  </a:cubicBezTo>
                  <a:cubicBezTo>
                    <a:pt x="31" y="8"/>
                    <a:pt x="28" y="5"/>
                    <a:pt x="27" y="2"/>
                  </a:cubicBezTo>
                  <a:cubicBezTo>
                    <a:pt x="22" y="2"/>
                    <a:pt x="17" y="1"/>
                    <a:pt x="11" y="0"/>
                  </a:cubicBezTo>
                  <a:cubicBezTo>
                    <a:pt x="11" y="2"/>
                    <a:pt x="8" y="4"/>
                    <a:pt x="6" y="4"/>
                  </a:cubicBezTo>
                  <a:cubicBezTo>
                    <a:pt x="6" y="4"/>
                    <a:pt x="6" y="4"/>
                    <a:pt x="5" y="4"/>
                  </a:cubicBezTo>
                  <a:cubicBezTo>
                    <a:pt x="4" y="6"/>
                    <a:pt x="3" y="8"/>
                    <a:pt x="2" y="9"/>
                  </a:cubicBezTo>
                  <a:cubicBezTo>
                    <a:pt x="2" y="10"/>
                    <a:pt x="1" y="10"/>
                    <a:pt x="0" y="11"/>
                  </a:cubicBezTo>
                  <a:cubicBezTo>
                    <a:pt x="6" y="17"/>
                    <a:pt x="12" y="21"/>
                    <a:pt x="19" y="23"/>
                  </a:cubicBezTo>
                  <a:cubicBezTo>
                    <a:pt x="21" y="23"/>
                    <a:pt x="22" y="22"/>
                    <a:pt x="23" y="21"/>
                  </a:cubicBezTo>
                  <a:cubicBezTo>
                    <a:pt x="29" y="18"/>
                    <a:pt x="34" y="14"/>
                    <a:pt x="39" y="10"/>
                  </a:cubicBezTo>
                  <a:cubicBezTo>
                    <a:pt x="39" y="9"/>
                    <a:pt x="38" y="8"/>
                    <a:pt x="38" y="7"/>
                  </a:cubicBezTo>
                  <a:close/>
                </a:path>
              </a:pathLst>
            </a:custGeom>
            <a:solidFill>
              <a:schemeClr val="accent6"/>
            </a:solidFill>
            <a:ln>
              <a:noFill/>
            </a:ln>
          </p:spPr>
          <p:txBody>
            <a:bodyPr spcFirstLastPara="1" wrap="square" lIns="91425" tIns="45700" rIns="91425" bIns="45700" anchor="t" anchorCtr="0">
              <a:noAutofit/>
            </a:bodyPr>
            <a:lstStyle/>
            <a:p>
              <a:endParaRPr sz="1400">
                <a:solidFill>
                  <a:srgbClr val="000000"/>
                </a:solidFill>
                <a:latin typeface="Arial"/>
                <a:ea typeface="Arial"/>
                <a:cs typeface="Arial"/>
                <a:sym typeface="Arial"/>
              </a:endParaRPr>
            </a:p>
          </p:txBody>
        </p:sp>
        <p:sp>
          <p:nvSpPr>
            <p:cNvPr id="1612" name="Google Shape;1612;p74"/>
            <p:cNvSpPr/>
            <p:nvPr/>
          </p:nvSpPr>
          <p:spPr>
            <a:xfrm>
              <a:off x="3662363" y="1973263"/>
              <a:ext cx="90488" cy="77788"/>
            </a:xfrm>
            <a:custGeom>
              <a:avLst/>
              <a:gdLst/>
              <a:ahLst/>
              <a:cxnLst/>
              <a:rect l="l" t="t" r="r" b="b"/>
              <a:pathLst>
                <a:path w="24" h="21" extrusionOk="0">
                  <a:moveTo>
                    <a:pt x="22" y="17"/>
                  </a:moveTo>
                  <a:cubicBezTo>
                    <a:pt x="23" y="12"/>
                    <a:pt x="24" y="8"/>
                    <a:pt x="24" y="3"/>
                  </a:cubicBezTo>
                  <a:cubicBezTo>
                    <a:pt x="24" y="2"/>
                    <a:pt x="24" y="1"/>
                    <a:pt x="24" y="0"/>
                  </a:cubicBezTo>
                  <a:cubicBezTo>
                    <a:pt x="23" y="0"/>
                    <a:pt x="23" y="1"/>
                    <a:pt x="23" y="1"/>
                  </a:cubicBezTo>
                  <a:cubicBezTo>
                    <a:pt x="21" y="1"/>
                    <a:pt x="19" y="2"/>
                    <a:pt x="17" y="2"/>
                  </a:cubicBezTo>
                  <a:cubicBezTo>
                    <a:pt x="16" y="7"/>
                    <a:pt x="12" y="11"/>
                    <a:pt x="7" y="11"/>
                  </a:cubicBezTo>
                  <a:cubicBezTo>
                    <a:pt x="6" y="11"/>
                    <a:pt x="5" y="11"/>
                    <a:pt x="4" y="10"/>
                  </a:cubicBezTo>
                  <a:cubicBezTo>
                    <a:pt x="3" y="13"/>
                    <a:pt x="2" y="16"/>
                    <a:pt x="0" y="18"/>
                  </a:cubicBezTo>
                  <a:cubicBezTo>
                    <a:pt x="1" y="19"/>
                    <a:pt x="1" y="20"/>
                    <a:pt x="1" y="21"/>
                  </a:cubicBezTo>
                  <a:cubicBezTo>
                    <a:pt x="7" y="20"/>
                    <a:pt x="12" y="19"/>
                    <a:pt x="18" y="18"/>
                  </a:cubicBezTo>
                  <a:cubicBezTo>
                    <a:pt x="19" y="17"/>
                    <a:pt x="21" y="17"/>
                    <a:pt x="22" y="17"/>
                  </a:cubicBezTo>
                  <a:close/>
                </a:path>
              </a:pathLst>
            </a:custGeom>
            <a:solidFill>
              <a:schemeClr val="accent6"/>
            </a:solidFill>
            <a:ln>
              <a:noFill/>
            </a:ln>
          </p:spPr>
          <p:txBody>
            <a:bodyPr spcFirstLastPara="1" wrap="square" lIns="91425" tIns="45700" rIns="91425" bIns="45700" anchor="t" anchorCtr="0">
              <a:noAutofit/>
            </a:bodyPr>
            <a:lstStyle/>
            <a:p>
              <a:endParaRPr sz="1400">
                <a:solidFill>
                  <a:srgbClr val="000000"/>
                </a:solidFill>
                <a:latin typeface="Arial"/>
                <a:ea typeface="Arial"/>
                <a:cs typeface="Arial"/>
                <a:sym typeface="Arial"/>
              </a:endParaRPr>
            </a:p>
          </p:txBody>
        </p:sp>
        <p:sp>
          <p:nvSpPr>
            <p:cNvPr id="1613" name="Google Shape;1613;p74"/>
            <p:cNvSpPr/>
            <p:nvPr/>
          </p:nvSpPr>
          <p:spPr>
            <a:xfrm>
              <a:off x="3455988" y="1814513"/>
              <a:ext cx="63500" cy="52388"/>
            </a:xfrm>
            <a:custGeom>
              <a:avLst/>
              <a:gdLst/>
              <a:ahLst/>
              <a:cxnLst/>
              <a:rect l="l" t="t" r="r" b="b"/>
              <a:pathLst>
                <a:path w="17" h="14" extrusionOk="0">
                  <a:moveTo>
                    <a:pt x="1" y="9"/>
                  </a:moveTo>
                  <a:cubicBezTo>
                    <a:pt x="5" y="11"/>
                    <a:pt x="9" y="13"/>
                    <a:pt x="12" y="14"/>
                  </a:cubicBezTo>
                  <a:cubicBezTo>
                    <a:pt x="13" y="12"/>
                    <a:pt x="15" y="10"/>
                    <a:pt x="17" y="9"/>
                  </a:cubicBezTo>
                  <a:cubicBezTo>
                    <a:pt x="16" y="6"/>
                    <a:pt x="15" y="4"/>
                    <a:pt x="15" y="1"/>
                  </a:cubicBezTo>
                  <a:cubicBezTo>
                    <a:pt x="15" y="1"/>
                    <a:pt x="15" y="0"/>
                    <a:pt x="15" y="0"/>
                  </a:cubicBezTo>
                  <a:cubicBezTo>
                    <a:pt x="10" y="2"/>
                    <a:pt x="5" y="5"/>
                    <a:pt x="0" y="8"/>
                  </a:cubicBezTo>
                  <a:cubicBezTo>
                    <a:pt x="1" y="8"/>
                    <a:pt x="1" y="9"/>
                    <a:pt x="1" y="9"/>
                  </a:cubicBezTo>
                  <a:close/>
                </a:path>
              </a:pathLst>
            </a:custGeom>
            <a:solidFill>
              <a:schemeClr val="accent6"/>
            </a:solidFill>
            <a:ln>
              <a:noFill/>
            </a:ln>
          </p:spPr>
          <p:txBody>
            <a:bodyPr spcFirstLastPara="1" wrap="square" lIns="91425" tIns="45700" rIns="91425" bIns="45700" anchor="t" anchorCtr="0">
              <a:noAutofit/>
            </a:bodyPr>
            <a:lstStyle/>
            <a:p>
              <a:endParaRPr sz="1400">
                <a:solidFill>
                  <a:srgbClr val="000000"/>
                </a:solidFill>
                <a:latin typeface="Arial"/>
                <a:ea typeface="Arial"/>
                <a:cs typeface="Arial"/>
                <a:sym typeface="Arial"/>
              </a:endParaRPr>
            </a:p>
          </p:txBody>
        </p:sp>
        <p:sp>
          <p:nvSpPr>
            <p:cNvPr id="1614" name="Google Shape;1614;p74"/>
            <p:cNvSpPr/>
            <p:nvPr/>
          </p:nvSpPr>
          <p:spPr>
            <a:xfrm>
              <a:off x="3478213" y="2014538"/>
              <a:ext cx="66675" cy="44450"/>
            </a:xfrm>
            <a:custGeom>
              <a:avLst/>
              <a:gdLst/>
              <a:ahLst/>
              <a:cxnLst/>
              <a:rect l="l" t="t" r="r" b="b"/>
              <a:pathLst>
                <a:path w="18" h="12" extrusionOk="0">
                  <a:moveTo>
                    <a:pt x="1" y="4"/>
                  </a:moveTo>
                  <a:cubicBezTo>
                    <a:pt x="0" y="5"/>
                    <a:pt x="0" y="6"/>
                    <a:pt x="0" y="7"/>
                  </a:cubicBezTo>
                  <a:cubicBezTo>
                    <a:pt x="1" y="8"/>
                    <a:pt x="1" y="9"/>
                    <a:pt x="2" y="10"/>
                  </a:cubicBezTo>
                  <a:cubicBezTo>
                    <a:pt x="7" y="11"/>
                    <a:pt x="12" y="12"/>
                    <a:pt x="17" y="12"/>
                  </a:cubicBezTo>
                  <a:cubicBezTo>
                    <a:pt x="17" y="11"/>
                    <a:pt x="18" y="10"/>
                    <a:pt x="18" y="9"/>
                  </a:cubicBezTo>
                  <a:cubicBezTo>
                    <a:pt x="15" y="6"/>
                    <a:pt x="11" y="3"/>
                    <a:pt x="7" y="0"/>
                  </a:cubicBezTo>
                  <a:cubicBezTo>
                    <a:pt x="6" y="2"/>
                    <a:pt x="3" y="3"/>
                    <a:pt x="1" y="4"/>
                  </a:cubicBezTo>
                  <a:close/>
                </a:path>
              </a:pathLst>
            </a:custGeom>
            <a:solidFill>
              <a:schemeClr val="accent6"/>
            </a:solidFill>
            <a:ln>
              <a:noFill/>
            </a:ln>
          </p:spPr>
          <p:txBody>
            <a:bodyPr spcFirstLastPara="1" wrap="square" lIns="91425" tIns="45700" rIns="91425" bIns="45700" anchor="t" anchorCtr="0">
              <a:noAutofit/>
            </a:bodyPr>
            <a:lstStyle/>
            <a:p>
              <a:endParaRPr sz="1400">
                <a:solidFill>
                  <a:srgbClr val="000000"/>
                </a:solidFill>
                <a:latin typeface="Arial"/>
                <a:ea typeface="Arial"/>
                <a:cs typeface="Arial"/>
                <a:sym typeface="Arial"/>
              </a:endParaRPr>
            </a:p>
          </p:txBody>
        </p:sp>
        <p:sp>
          <p:nvSpPr>
            <p:cNvPr id="1615" name="Google Shape;1615;p74"/>
            <p:cNvSpPr/>
            <p:nvPr/>
          </p:nvSpPr>
          <p:spPr>
            <a:xfrm>
              <a:off x="3563938" y="1836738"/>
              <a:ext cx="139700" cy="128588"/>
            </a:xfrm>
            <a:custGeom>
              <a:avLst/>
              <a:gdLst/>
              <a:ahLst/>
              <a:cxnLst/>
              <a:rect l="l" t="t" r="r" b="b"/>
              <a:pathLst>
                <a:path w="37" h="34" extrusionOk="0">
                  <a:moveTo>
                    <a:pt x="0" y="19"/>
                  </a:moveTo>
                  <a:cubicBezTo>
                    <a:pt x="6" y="26"/>
                    <a:pt x="14" y="31"/>
                    <a:pt x="23" y="34"/>
                  </a:cubicBezTo>
                  <a:cubicBezTo>
                    <a:pt x="25" y="30"/>
                    <a:pt x="28" y="27"/>
                    <a:pt x="33" y="27"/>
                  </a:cubicBezTo>
                  <a:cubicBezTo>
                    <a:pt x="33" y="27"/>
                    <a:pt x="34" y="27"/>
                    <a:pt x="34" y="27"/>
                  </a:cubicBezTo>
                  <a:cubicBezTo>
                    <a:pt x="35" y="22"/>
                    <a:pt x="37" y="17"/>
                    <a:pt x="37" y="12"/>
                  </a:cubicBezTo>
                  <a:cubicBezTo>
                    <a:pt x="37" y="10"/>
                    <a:pt x="37" y="9"/>
                    <a:pt x="37" y="7"/>
                  </a:cubicBezTo>
                  <a:cubicBezTo>
                    <a:pt x="35" y="4"/>
                    <a:pt x="32" y="2"/>
                    <a:pt x="29" y="0"/>
                  </a:cubicBezTo>
                  <a:cubicBezTo>
                    <a:pt x="29" y="1"/>
                    <a:pt x="28" y="1"/>
                    <a:pt x="28" y="1"/>
                  </a:cubicBezTo>
                  <a:cubicBezTo>
                    <a:pt x="21" y="8"/>
                    <a:pt x="12" y="12"/>
                    <a:pt x="3" y="13"/>
                  </a:cubicBezTo>
                  <a:cubicBezTo>
                    <a:pt x="2" y="15"/>
                    <a:pt x="1" y="17"/>
                    <a:pt x="0" y="19"/>
                  </a:cubicBezTo>
                  <a:close/>
                </a:path>
              </a:pathLst>
            </a:custGeom>
            <a:solidFill>
              <a:schemeClr val="accent6"/>
            </a:solidFill>
            <a:ln>
              <a:noFill/>
            </a:ln>
          </p:spPr>
          <p:txBody>
            <a:bodyPr spcFirstLastPara="1" wrap="square" lIns="91425" tIns="45700" rIns="91425" bIns="45700" anchor="t" anchorCtr="0">
              <a:noAutofit/>
            </a:bodyPr>
            <a:lstStyle/>
            <a:p>
              <a:endParaRPr sz="1400">
                <a:solidFill>
                  <a:srgbClr val="000000"/>
                </a:solidFill>
                <a:latin typeface="Arial"/>
                <a:ea typeface="Arial"/>
                <a:cs typeface="Arial"/>
                <a:sym typeface="Arial"/>
              </a:endParaRPr>
            </a:p>
          </p:txBody>
        </p:sp>
        <p:sp>
          <p:nvSpPr>
            <p:cNvPr id="1616" name="Google Shape;1616;p74"/>
            <p:cNvSpPr/>
            <p:nvPr/>
          </p:nvSpPr>
          <p:spPr>
            <a:xfrm>
              <a:off x="3527425" y="1803400"/>
              <a:ext cx="134938" cy="68263"/>
            </a:xfrm>
            <a:custGeom>
              <a:avLst/>
              <a:gdLst/>
              <a:ahLst/>
              <a:cxnLst/>
              <a:rect l="l" t="t" r="r" b="b"/>
              <a:pathLst>
                <a:path w="36" h="18" extrusionOk="0">
                  <a:moveTo>
                    <a:pt x="0" y="4"/>
                  </a:moveTo>
                  <a:cubicBezTo>
                    <a:pt x="0" y="6"/>
                    <a:pt x="1" y="8"/>
                    <a:pt x="1" y="11"/>
                  </a:cubicBezTo>
                  <a:cubicBezTo>
                    <a:pt x="2" y="11"/>
                    <a:pt x="2" y="11"/>
                    <a:pt x="3" y="11"/>
                  </a:cubicBezTo>
                  <a:cubicBezTo>
                    <a:pt x="7" y="11"/>
                    <a:pt x="11" y="14"/>
                    <a:pt x="12" y="18"/>
                  </a:cubicBezTo>
                  <a:cubicBezTo>
                    <a:pt x="21" y="17"/>
                    <a:pt x="29" y="13"/>
                    <a:pt x="35" y="7"/>
                  </a:cubicBezTo>
                  <a:cubicBezTo>
                    <a:pt x="35" y="7"/>
                    <a:pt x="36" y="7"/>
                    <a:pt x="36" y="6"/>
                  </a:cubicBezTo>
                  <a:cubicBezTo>
                    <a:pt x="29" y="2"/>
                    <a:pt x="21" y="0"/>
                    <a:pt x="12" y="0"/>
                  </a:cubicBezTo>
                  <a:cubicBezTo>
                    <a:pt x="8" y="0"/>
                    <a:pt x="4" y="1"/>
                    <a:pt x="0" y="2"/>
                  </a:cubicBezTo>
                  <a:cubicBezTo>
                    <a:pt x="0" y="2"/>
                    <a:pt x="0" y="3"/>
                    <a:pt x="0" y="4"/>
                  </a:cubicBezTo>
                  <a:close/>
                </a:path>
              </a:pathLst>
            </a:custGeom>
            <a:solidFill>
              <a:schemeClr val="accent6"/>
            </a:solidFill>
            <a:ln>
              <a:noFill/>
            </a:ln>
          </p:spPr>
          <p:txBody>
            <a:bodyPr spcFirstLastPara="1" wrap="square" lIns="91425" tIns="45700" rIns="91425" bIns="45700" anchor="t" anchorCtr="0">
              <a:noAutofit/>
            </a:bodyPr>
            <a:lstStyle/>
            <a:p>
              <a:endParaRPr sz="1400">
                <a:solidFill>
                  <a:srgbClr val="000000"/>
                </a:solidFill>
                <a:latin typeface="Arial"/>
                <a:ea typeface="Arial"/>
                <a:cs typeface="Arial"/>
                <a:sym typeface="Arial"/>
              </a:endParaRPr>
            </a:p>
          </p:txBody>
        </p:sp>
        <p:sp>
          <p:nvSpPr>
            <p:cNvPr id="1617" name="Google Shape;1617;p74"/>
            <p:cNvSpPr/>
            <p:nvPr/>
          </p:nvSpPr>
          <p:spPr>
            <a:xfrm>
              <a:off x="3533775" y="2116138"/>
              <a:ext cx="79375" cy="49213"/>
            </a:xfrm>
            <a:custGeom>
              <a:avLst/>
              <a:gdLst/>
              <a:ahLst/>
              <a:cxnLst/>
              <a:rect l="l" t="t" r="r" b="b"/>
              <a:pathLst>
                <a:path w="21" h="13" extrusionOk="0">
                  <a:moveTo>
                    <a:pt x="21" y="10"/>
                  </a:moveTo>
                  <a:cubicBezTo>
                    <a:pt x="20" y="7"/>
                    <a:pt x="18" y="4"/>
                    <a:pt x="16" y="0"/>
                  </a:cubicBezTo>
                  <a:cubicBezTo>
                    <a:pt x="11" y="4"/>
                    <a:pt x="6" y="8"/>
                    <a:pt x="0" y="12"/>
                  </a:cubicBezTo>
                  <a:cubicBezTo>
                    <a:pt x="0" y="12"/>
                    <a:pt x="0" y="12"/>
                    <a:pt x="0" y="12"/>
                  </a:cubicBezTo>
                  <a:cubicBezTo>
                    <a:pt x="3" y="13"/>
                    <a:pt x="6" y="13"/>
                    <a:pt x="10" y="13"/>
                  </a:cubicBezTo>
                  <a:cubicBezTo>
                    <a:pt x="14" y="13"/>
                    <a:pt x="18" y="12"/>
                    <a:pt x="21" y="12"/>
                  </a:cubicBezTo>
                  <a:cubicBezTo>
                    <a:pt x="21" y="11"/>
                    <a:pt x="21" y="10"/>
                    <a:pt x="21" y="10"/>
                  </a:cubicBezTo>
                  <a:close/>
                </a:path>
              </a:pathLst>
            </a:custGeom>
            <a:solidFill>
              <a:schemeClr val="accent6"/>
            </a:solidFill>
            <a:ln>
              <a:noFill/>
            </a:ln>
          </p:spPr>
          <p:txBody>
            <a:bodyPr spcFirstLastPara="1" wrap="square" lIns="91425" tIns="45700" rIns="91425" bIns="45700" anchor="t" anchorCtr="0">
              <a:noAutofit/>
            </a:bodyPr>
            <a:lstStyle/>
            <a:p>
              <a:endParaRPr sz="1400">
                <a:solidFill>
                  <a:srgbClr val="000000"/>
                </a:solidFill>
                <a:latin typeface="Arial"/>
                <a:ea typeface="Arial"/>
                <a:cs typeface="Arial"/>
                <a:sym typeface="Arial"/>
              </a:endParaRPr>
            </a:p>
          </p:txBody>
        </p:sp>
        <p:sp>
          <p:nvSpPr>
            <p:cNvPr id="1618" name="Google Shape;1618;p74"/>
            <p:cNvSpPr/>
            <p:nvPr/>
          </p:nvSpPr>
          <p:spPr>
            <a:xfrm>
              <a:off x="3605213" y="2051050"/>
              <a:ext cx="131763" cy="101600"/>
            </a:xfrm>
            <a:custGeom>
              <a:avLst/>
              <a:gdLst/>
              <a:ahLst/>
              <a:cxnLst/>
              <a:rect l="l" t="t" r="r" b="b"/>
              <a:pathLst>
                <a:path w="35" h="27" extrusionOk="0">
                  <a:moveTo>
                    <a:pt x="34" y="1"/>
                  </a:moveTo>
                  <a:cubicBezTo>
                    <a:pt x="28" y="2"/>
                    <a:pt x="22" y="3"/>
                    <a:pt x="16" y="4"/>
                  </a:cubicBezTo>
                  <a:cubicBezTo>
                    <a:pt x="15" y="8"/>
                    <a:pt x="12" y="10"/>
                    <a:pt x="9" y="10"/>
                  </a:cubicBezTo>
                  <a:cubicBezTo>
                    <a:pt x="7" y="10"/>
                    <a:pt x="6" y="10"/>
                    <a:pt x="5" y="9"/>
                  </a:cubicBezTo>
                  <a:cubicBezTo>
                    <a:pt x="4" y="11"/>
                    <a:pt x="2" y="13"/>
                    <a:pt x="0" y="14"/>
                  </a:cubicBezTo>
                  <a:cubicBezTo>
                    <a:pt x="3" y="19"/>
                    <a:pt x="4" y="22"/>
                    <a:pt x="5" y="26"/>
                  </a:cubicBezTo>
                  <a:cubicBezTo>
                    <a:pt x="6" y="26"/>
                    <a:pt x="6" y="26"/>
                    <a:pt x="6" y="27"/>
                  </a:cubicBezTo>
                  <a:cubicBezTo>
                    <a:pt x="19" y="23"/>
                    <a:pt x="30" y="13"/>
                    <a:pt x="35" y="0"/>
                  </a:cubicBezTo>
                  <a:cubicBezTo>
                    <a:pt x="35" y="0"/>
                    <a:pt x="34" y="1"/>
                    <a:pt x="34" y="1"/>
                  </a:cubicBezTo>
                  <a:close/>
                </a:path>
              </a:pathLst>
            </a:custGeom>
            <a:solidFill>
              <a:schemeClr val="accent6"/>
            </a:solidFill>
            <a:ln>
              <a:noFill/>
            </a:ln>
          </p:spPr>
          <p:txBody>
            <a:bodyPr spcFirstLastPara="1" wrap="square" lIns="91425" tIns="45700" rIns="91425" bIns="45700" anchor="t" anchorCtr="0">
              <a:noAutofit/>
            </a:bodyPr>
            <a:lstStyle/>
            <a:p>
              <a:endParaRPr sz="1400">
                <a:solidFill>
                  <a:srgbClr val="000000"/>
                </a:solidFill>
                <a:latin typeface="Arial"/>
                <a:ea typeface="Arial"/>
                <a:cs typeface="Arial"/>
                <a:sym typeface="Arial"/>
              </a:endParaRPr>
            </a:p>
          </p:txBody>
        </p:sp>
        <p:sp>
          <p:nvSpPr>
            <p:cNvPr id="1619" name="Google Shape;1619;p74"/>
            <p:cNvSpPr/>
            <p:nvPr/>
          </p:nvSpPr>
          <p:spPr>
            <a:xfrm>
              <a:off x="3395663" y="1874838"/>
              <a:ext cx="71438" cy="93663"/>
            </a:xfrm>
            <a:custGeom>
              <a:avLst/>
              <a:gdLst/>
              <a:ahLst/>
              <a:cxnLst/>
              <a:rect l="l" t="t" r="r" b="b"/>
              <a:pathLst>
                <a:path w="19" h="25" extrusionOk="0">
                  <a:moveTo>
                    <a:pt x="2" y="22"/>
                  </a:moveTo>
                  <a:cubicBezTo>
                    <a:pt x="6" y="23"/>
                    <a:pt x="9" y="24"/>
                    <a:pt x="14" y="25"/>
                  </a:cubicBezTo>
                  <a:cubicBezTo>
                    <a:pt x="15" y="23"/>
                    <a:pt x="17" y="22"/>
                    <a:pt x="19" y="21"/>
                  </a:cubicBezTo>
                  <a:cubicBezTo>
                    <a:pt x="17" y="14"/>
                    <a:pt x="14" y="7"/>
                    <a:pt x="10" y="1"/>
                  </a:cubicBezTo>
                  <a:cubicBezTo>
                    <a:pt x="10" y="1"/>
                    <a:pt x="9" y="1"/>
                    <a:pt x="9" y="0"/>
                  </a:cubicBezTo>
                  <a:cubicBezTo>
                    <a:pt x="4" y="7"/>
                    <a:pt x="1" y="14"/>
                    <a:pt x="0" y="22"/>
                  </a:cubicBezTo>
                  <a:cubicBezTo>
                    <a:pt x="0" y="22"/>
                    <a:pt x="1" y="22"/>
                    <a:pt x="2" y="22"/>
                  </a:cubicBezTo>
                  <a:close/>
                </a:path>
              </a:pathLst>
            </a:custGeom>
            <a:solidFill>
              <a:schemeClr val="accent6"/>
            </a:solidFill>
            <a:ln>
              <a:noFill/>
            </a:ln>
          </p:spPr>
          <p:txBody>
            <a:bodyPr spcFirstLastPara="1" wrap="square" lIns="91425" tIns="45700" rIns="91425" bIns="45700" anchor="t" anchorCtr="0">
              <a:noAutofit/>
            </a:bodyPr>
            <a:lstStyle/>
            <a:p>
              <a:endParaRPr sz="1400">
                <a:solidFill>
                  <a:srgbClr val="000000"/>
                </a:solidFill>
                <a:latin typeface="Arial"/>
                <a:ea typeface="Arial"/>
                <a:cs typeface="Arial"/>
                <a:sym typeface="Arial"/>
              </a:endParaRPr>
            </a:p>
          </p:txBody>
        </p:sp>
        <p:sp>
          <p:nvSpPr>
            <p:cNvPr id="1620" name="Google Shape;1620;p74"/>
            <p:cNvSpPr/>
            <p:nvPr/>
          </p:nvSpPr>
          <p:spPr>
            <a:xfrm>
              <a:off x="3390900" y="1973263"/>
              <a:ext cx="76200" cy="71438"/>
            </a:xfrm>
            <a:custGeom>
              <a:avLst/>
              <a:gdLst/>
              <a:ahLst/>
              <a:cxnLst/>
              <a:rect l="l" t="t" r="r" b="b"/>
              <a:pathLst>
                <a:path w="20" h="19" extrusionOk="0">
                  <a:moveTo>
                    <a:pt x="2" y="16"/>
                  </a:moveTo>
                  <a:cubicBezTo>
                    <a:pt x="4" y="16"/>
                    <a:pt x="5" y="17"/>
                    <a:pt x="5" y="17"/>
                  </a:cubicBezTo>
                  <a:cubicBezTo>
                    <a:pt x="8" y="18"/>
                    <a:pt x="11" y="18"/>
                    <a:pt x="14" y="19"/>
                  </a:cubicBezTo>
                  <a:cubicBezTo>
                    <a:pt x="14" y="19"/>
                    <a:pt x="14" y="19"/>
                    <a:pt x="14" y="19"/>
                  </a:cubicBezTo>
                  <a:cubicBezTo>
                    <a:pt x="15" y="18"/>
                    <a:pt x="17" y="17"/>
                    <a:pt x="19" y="17"/>
                  </a:cubicBezTo>
                  <a:cubicBezTo>
                    <a:pt x="19" y="17"/>
                    <a:pt x="19" y="17"/>
                    <a:pt x="19" y="17"/>
                  </a:cubicBezTo>
                  <a:cubicBezTo>
                    <a:pt x="19" y="16"/>
                    <a:pt x="19" y="15"/>
                    <a:pt x="20" y="14"/>
                  </a:cubicBezTo>
                  <a:cubicBezTo>
                    <a:pt x="16" y="13"/>
                    <a:pt x="13" y="9"/>
                    <a:pt x="13" y="5"/>
                  </a:cubicBezTo>
                  <a:cubicBezTo>
                    <a:pt x="13" y="4"/>
                    <a:pt x="13" y="4"/>
                    <a:pt x="13" y="3"/>
                  </a:cubicBezTo>
                  <a:cubicBezTo>
                    <a:pt x="9" y="2"/>
                    <a:pt x="6" y="1"/>
                    <a:pt x="2" y="0"/>
                  </a:cubicBezTo>
                  <a:cubicBezTo>
                    <a:pt x="1" y="0"/>
                    <a:pt x="1" y="0"/>
                    <a:pt x="0" y="0"/>
                  </a:cubicBezTo>
                  <a:cubicBezTo>
                    <a:pt x="0" y="1"/>
                    <a:pt x="0" y="2"/>
                    <a:pt x="0" y="3"/>
                  </a:cubicBezTo>
                  <a:cubicBezTo>
                    <a:pt x="0" y="7"/>
                    <a:pt x="1" y="12"/>
                    <a:pt x="2" y="16"/>
                  </a:cubicBezTo>
                  <a:close/>
                </a:path>
              </a:pathLst>
            </a:custGeom>
            <a:solidFill>
              <a:schemeClr val="accent6"/>
            </a:solidFill>
            <a:ln>
              <a:noFill/>
            </a:ln>
          </p:spPr>
          <p:txBody>
            <a:bodyPr spcFirstLastPara="1" wrap="square" lIns="91425" tIns="45700" rIns="91425" bIns="45700" anchor="t" anchorCtr="0">
              <a:noAutofit/>
            </a:bodyPr>
            <a:lstStyle/>
            <a:p>
              <a:endParaRPr sz="1400">
                <a:solidFill>
                  <a:srgbClr val="000000"/>
                </a:solidFill>
                <a:latin typeface="Arial"/>
                <a:ea typeface="Arial"/>
                <a:cs typeface="Arial"/>
                <a:sym typeface="Arial"/>
              </a:endParaRPr>
            </a:p>
          </p:txBody>
        </p:sp>
        <p:sp>
          <p:nvSpPr>
            <p:cNvPr id="1621" name="Google Shape;1621;p74"/>
            <p:cNvSpPr/>
            <p:nvPr/>
          </p:nvSpPr>
          <p:spPr>
            <a:xfrm>
              <a:off x="3594100" y="2074863"/>
              <a:ext cx="19050" cy="19050"/>
            </a:xfrm>
            <a:custGeom>
              <a:avLst/>
              <a:gdLst/>
              <a:ahLst/>
              <a:cxnLst/>
              <a:rect l="l" t="t" r="r" b="b"/>
              <a:pathLst>
                <a:path w="5" h="5" extrusionOk="0">
                  <a:moveTo>
                    <a:pt x="5" y="0"/>
                  </a:moveTo>
                  <a:cubicBezTo>
                    <a:pt x="4" y="0"/>
                    <a:pt x="3" y="0"/>
                    <a:pt x="2" y="0"/>
                  </a:cubicBezTo>
                  <a:cubicBezTo>
                    <a:pt x="1" y="1"/>
                    <a:pt x="1" y="2"/>
                    <a:pt x="0" y="3"/>
                  </a:cubicBezTo>
                  <a:cubicBezTo>
                    <a:pt x="0" y="4"/>
                    <a:pt x="1" y="4"/>
                    <a:pt x="1" y="5"/>
                  </a:cubicBezTo>
                  <a:cubicBezTo>
                    <a:pt x="3" y="3"/>
                    <a:pt x="4" y="2"/>
                    <a:pt x="5" y="1"/>
                  </a:cubicBezTo>
                  <a:cubicBezTo>
                    <a:pt x="5" y="0"/>
                    <a:pt x="5" y="0"/>
                    <a:pt x="5" y="0"/>
                  </a:cubicBezTo>
                  <a:close/>
                </a:path>
              </a:pathLst>
            </a:custGeom>
            <a:solidFill>
              <a:schemeClr val="accent6"/>
            </a:solidFill>
            <a:ln>
              <a:noFill/>
            </a:ln>
          </p:spPr>
          <p:txBody>
            <a:bodyPr spcFirstLastPara="1" wrap="square" lIns="91425" tIns="45700" rIns="91425" bIns="45700" anchor="t" anchorCtr="0">
              <a:noAutofit/>
            </a:bodyPr>
            <a:lstStyle/>
            <a:p>
              <a:endParaRPr sz="1400">
                <a:solidFill>
                  <a:srgbClr val="000000"/>
                </a:solidFill>
                <a:latin typeface="Arial"/>
                <a:ea typeface="Arial"/>
                <a:cs typeface="Arial"/>
                <a:sym typeface="Arial"/>
              </a:endParaRPr>
            </a:p>
          </p:txBody>
        </p:sp>
        <p:sp>
          <p:nvSpPr>
            <p:cNvPr id="1622" name="Google Shape;1622;p74"/>
            <p:cNvSpPr/>
            <p:nvPr/>
          </p:nvSpPr>
          <p:spPr>
            <a:xfrm>
              <a:off x="3403600" y="2047875"/>
              <a:ext cx="44450" cy="49213"/>
            </a:xfrm>
            <a:custGeom>
              <a:avLst/>
              <a:gdLst/>
              <a:ahLst/>
              <a:cxnLst/>
              <a:rect l="l" t="t" r="r" b="b"/>
              <a:pathLst>
                <a:path w="12" h="13" extrusionOk="0">
                  <a:moveTo>
                    <a:pt x="9" y="12"/>
                  </a:moveTo>
                  <a:cubicBezTo>
                    <a:pt x="10" y="11"/>
                    <a:pt x="11" y="9"/>
                    <a:pt x="12" y="7"/>
                  </a:cubicBezTo>
                  <a:cubicBezTo>
                    <a:pt x="11" y="6"/>
                    <a:pt x="10" y="5"/>
                    <a:pt x="10" y="3"/>
                  </a:cubicBezTo>
                  <a:cubicBezTo>
                    <a:pt x="10" y="3"/>
                    <a:pt x="10" y="3"/>
                    <a:pt x="10" y="3"/>
                  </a:cubicBezTo>
                  <a:cubicBezTo>
                    <a:pt x="7" y="2"/>
                    <a:pt x="4" y="2"/>
                    <a:pt x="1" y="1"/>
                  </a:cubicBezTo>
                  <a:cubicBezTo>
                    <a:pt x="1" y="1"/>
                    <a:pt x="1" y="1"/>
                    <a:pt x="0" y="0"/>
                  </a:cubicBezTo>
                  <a:cubicBezTo>
                    <a:pt x="2" y="5"/>
                    <a:pt x="5" y="9"/>
                    <a:pt x="8" y="13"/>
                  </a:cubicBezTo>
                  <a:cubicBezTo>
                    <a:pt x="8" y="13"/>
                    <a:pt x="9" y="12"/>
                    <a:pt x="9" y="12"/>
                  </a:cubicBezTo>
                  <a:close/>
                </a:path>
              </a:pathLst>
            </a:custGeom>
            <a:solidFill>
              <a:schemeClr val="accent6"/>
            </a:solidFill>
            <a:ln>
              <a:noFill/>
            </a:ln>
          </p:spPr>
          <p:txBody>
            <a:bodyPr spcFirstLastPara="1" wrap="square" lIns="91425" tIns="45700" rIns="91425" bIns="45700" anchor="t" anchorCtr="0">
              <a:noAutofit/>
            </a:bodyPr>
            <a:lstStyle/>
            <a:p>
              <a:endParaRPr sz="1400">
                <a:solidFill>
                  <a:srgbClr val="000000"/>
                </a:solidFill>
                <a:latin typeface="Arial"/>
                <a:ea typeface="Arial"/>
                <a:cs typeface="Arial"/>
                <a:sym typeface="Arial"/>
              </a:endParaRPr>
            </a:p>
          </p:txBody>
        </p:sp>
      </p:grpSp>
      <p:pic>
        <p:nvPicPr>
          <p:cNvPr id="1623" name="Google Shape;1623;p74"/>
          <p:cNvPicPr preferRelativeResize="0"/>
          <p:nvPr/>
        </p:nvPicPr>
        <p:blipFill rotWithShape="1">
          <a:blip r:embed="rId3">
            <a:alphaModFix/>
          </a:blip>
          <a:srcRect/>
          <a:stretch/>
        </p:blipFill>
        <p:spPr>
          <a:xfrm>
            <a:off x="4711850" y="2186850"/>
            <a:ext cx="300710" cy="528617"/>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72"/>
                                        </p:tgtEl>
                                        <p:attrNameLst>
                                          <p:attrName>style.visibility</p:attrName>
                                        </p:attrNameLst>
                                      </p:cBhvr>
                                      <p:to>
                                        <p:strVal val="visible"/>
                                      </p:to>
                                    </p:set>
                                    <p:animEffect transition="in" filter="fade">
                                      <p:cBhvr>
                                        <p:cTn id="7" dur="1000"/>
                                        <p:tgtEl>
                                          <p:spTgt spid="157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74"/>
                                        </p:tgtEl>
                                        <p:attrNameLst>
                                          <p:attrName>style.visibility</p:attrName>
                                        </p:attrNameLst>
                                      </p:cBhvr>
                                      <p:to>
                                        <p:strVal val="visible"/>
                                      </p:to>
                                    </p:set>
                                    <p:animEffect transition="in" filter="fade">
                                      <p:cBhvr>
                                        <p:cTn id="12" dur="1000"/>
                                        <p:tgtEl>
                                          <p:spTgt spid="157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01"/>
                                        </p:tgtEl>
                                        <p:attrNameLst>
                                          <p:attrName>style.visibility</p:attrName>
                                        </p:attrNameLst>
                                      </p:cBhvr>
                                      <p:to>
                                        <p:strVal val="visible"/>
                                      </p:to>
                                    </p:set>
                                    <p:animEffect transition="in" filter="fade">
                                      <p:cBhvr>
                                        <p:cTn id="17" dur="1000"/>
                                        <p:tgtEl>
                                          <p:spTgt spid="160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77"/>
                                        </p:tgtEl>
                                        <p:attrNameLst>
                                          <p:attrName>style.visibility</p:attrName>
                                        </p:attrNameLst>
                                      </p:cBhvr>
                                      <p:to>
                                        <p:strVal val="visible"/>
                                      </p:to>
                                    </p:set>
                                    <p:animEffect transition="in" filter="fade">
                                      <p:cBhvr>
                                        <p:cTn id="22" dur="1000"/>
                                        <p:tgtEl>
                                          <p:spTgt spid="157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79"/>
                                        </p:tgtEl>
                                        <p:attrNameLst>
                                          <p:attrName>style.visibility</p:attrName>
                                        </p:attrNameLst>
                                      </p:cBhvr>
                                      <p:to>
                                        <p:strVal val="visible"/>
                                      </p:to>
                                    </p:set>
                                    <p:animEffect transition="in" filter="fade">
                                      <p:cBhvr>
                                        <p:cTn id="27" dur="1000"/>
                                        <p:tgtEl>
                                          <p:spTgt spid="15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Shape 1627"/>
        <p:cNvGrpSpPr/>
        <p:nvPr/>
      </p:nvGrpSpPr>
      <p:grpSpPr>
        <a:xfrm>
          <a:off x="0" y="0"/>
          <a:ext cx="0" cy="0"/>
          <a:chOff x="0" y="0"/>
          <a:chExt cx="0" cy="0"/>
        </a:xfrm>
      </p:grpSpPr>
      <p:sp>
        <p:nvSpPr>
          <p:cNvPr id="1628" name="Google Shape;1628;p75"/>
          <p:cNvSpPr txBox="1">
            <a:spLocks noGrp="1"/>
          </p:cNvSpPr>
          <p:nvPr>
            <p:ph type="title"/>
          </p:nvPr>
        </p:nvSpPr>
        <p:spPr>
          <a:xfrm>
            <a:off x="628650" y="1066800"/>
            <a:ext cx="7886700" cy="526200"/>
          </a:xfrm>
          <a:prstGeom prst="rect">
            <a:avLst/>
          </a:prstGeom>
          <a:noFill/>
          <a:ln>
            <a:noFill/>
          </a:ln>
        </p:spPr>
        <p:txBody>
          <a:bodyPr spcFirstLastPara="1" vert="horz" wrap="square" lIns="68575" tIns="34275" rIns="68575" bIns="34275" rtlCol="0" anchor="t" anchorCtr="0">
            <a:noAutofit/>
          </a:bodyPr>
          <a:lstStyle/>
          <a:p>
            <a:pPr>
              <a:lnSpc>
                <a:spcPct val="90000"/>
              </a:lnSpc>
              <a:spcBef>
                <a:spcPts val="0"/>
              </a:spcBef>
              <a:buClr>
                <a:schemeClr val="dk2"/>
              </a:buClr>
              <a:buSzPts val="3300"/>
            </a:pPr>
            <a:r>
              <a:rPr lang="en" sz="2600">
                <a:solidFill>
                  <a:schemeClr val="dk2"/>
                </a:solidFill>
                <a:latin typeface="Calibri"/>
                <a:ea typeface="Calibri"/>
                <a:cs typeface="Calibri"/>
                <a:sym typeface="Calibri"/>
              </a:rPr>
              <a:t>Plan</a:t>
            </a:r>
            <a:endParaRPr sz="2600">
              <a:latin typeface="Calibri"/>
              <a:ea typeface="Calibri"/>
              <a:cs typeface="Calibri"/>
              <a:sym typeface="Calibri"/>
            </a:endParaRPr>
          </a:p>
        </p:txBody>
      </p:sp>
      <p:sp>
        <p:nvSpPr>
          <p:cNvPr id="1629" name="Google Shape;1629;p75"/>
          <p:cNvSpPr/>
          <p:nvPr/>
        </p:nvSpPr>
        <p:spPr>
          <a:xfrm>
            <a:off x="0" y="5898356"/>
            <a:ext cx="9144000" cy="102300"/>
          </a:xfrm>
          <a:prstGeom prst="rect">
            <a:avLst/>
          </a:prstGeom>
          <a:solidFill>
            <a:srgbClr val="FF3366"/>
          </a:solidFill>
          <a:ln>
            <a:noFill/>
          </a:ln>
        </p:spPr>
        <p:txBody>
          <a:bodyPr spcFirstLastPara="1" wrap="square" lIns="68575" tIns="34275" rIns="68575" bIns="34275" anchor="ctr" anchorCtr="0">
            <a:noAutofit/>
          </a:bodyPr>
          <a:lstStyle/>
          <a:p>
            <a:pPr algn="ctr">
              <a:buClr>
                <a:srgbClr val="000000"/>
              </a:buClr>
              <a:buSzPts val="1400"/>
            </a:pPr>
            <a:endParaRPr sz="1400">
              <a:solidFill>
                <a:schemeClr val="lt1"/>
              </a:solidFill>
              <a:latin typeface="Calibri"/>
              <a:ea typeface="Calibri"/>
              <a:cs typeface="Calibri"/>
              <a:sym typeface="Calibri"/>
            </a:endParaRPr>
          </a:p>
        </p:txBody>
      </p:sp>
      <p:grpSp>
        <p:nvGrpSpPr>
          <p:cNvPr id="1630" name="Google Shape;1630;p75"/>
          <p:cNvGrpSpPr/>
          <p:nvPr/>
        </p:nvGrpSpPr>
        <p:grpSpPr>
          <a:xfrm>
            <a:off x="4250133" y="734345"/>
            <a:ext cx="664795" cy="245832"/>
            <a:chOff x="4023366" y="2657385"/>
            <a:chExt cx="4173227" cy="1543200"/>
          </a:xfrm>
        </p:grpSpPr>
        <p:sp>
          <p:nvSpPr>
            <p:cNvPr id="1631" name="Google Shape;1631;p75"/>
            <p:cNvSpPr/>
            <p:nvPr/>
          </p:nvSpPr>
          <p:spPr>
            <a:xfrm>
              <a:off x="4023366" y="2903220"/>
              <a:ext cx="1051500" cy="1051500"/>
            </a:xfrm>
            <a:prstGeom prst="ellipse">
              <a:avLst/>
            </a:prstGeom>
            <a:solidFill>
              <a:srgbClr val="50D2C2">
                <a:alpha val="60000"/>
              </a:srgbClr>
            </a:solidFill>
            <a:ln>
              <a:noFill/>
            </a:ln>
          </p:spPr>
          <p:txBody>
            <a:bodyPr spcFirstLastPara="1" wrap="square" lIns="68575" tIns="34275" rIns="68575" bIns="34275" anchor="ctr" anchorCtr="0">
              <a:noAutofit/>
            </a:bodyPr>
            <a:lstStyle/>
            <a:p>
              <a:pPr algn="ctr">
                <a:buClr>
                  <a:srgbClr val="000000"/>
                </a:buClr>
                <a:buSzPts val="1400"/>
              </a:pPr>
              <a:endParaRPr sz="1400">
                <a:solidFill>
                  <a:schemeClr val="lt1"/>
                </a:solidFill>
                <a:latin typeface="Calibri"/>
                <a:ea typeface="Calibri"/>
                <a:cs typeface="Calibri"/>
                <a:sym typeface="Calibri"/>
              </a:endParaRPr>
            </a:p>
          </p:txBody>
        </p:sp>
        <p:sp>
          <p:nvSpPr>
            <p:cNvPr id="1632" name="Google Shape;1632;p75"/>
            <p:cNvSpPr/>
            <p:nvPr/>
          </p:nvSpPr>
          <p:spPr>
            <a:xfrm>
              <a:off x="7145093" y="2903220"/>
              <a:ext cx="1051500" cy="1051500"/>
            </a:xfrm>
            <a:prstGeom prst="ellipse">
              <a:avLst/>
            </a:prstGeom>
            <a:solidFill>
              <a:srgbClr val="50D2C2">
                <a:alpha val="60000"/>
              </a:srgbClr>
            </a:solidFill>
            <a:ln>
              <a:noFill/>
            </a:ln>
          </p:spPr>
          <p:txBody>
            <a:bodyPr spcFirstLastPara="1" wrap="square" lIns="68575" tIns="34275" rIns="68575" bIns="34275" anchor="ctr" anchorCtr="0">
              <a:noAutofit/>
            </a:bodyPr>
            <a:lstStyle/>
            <a:p>
              <a:pPr algn="ctr">
                <a:buClr>
                  <a:srgbClr val="000000"/>
                </a:buClr>
                <a:buSzPts val="1400"/>
              </a:pPr>
              <a:endParaRPr sz="1400">
                <a:solidFill>
                  <a:schemeClr val="lt1"/>
                </a:solidFill>
                <a:latin typeface="Calibri"/>
                <a:ea typeface="Calibri"/>
                <a:cs typeface="Calibri"/>
                <a:sym typeface="Calibri"/>
              </a:endParaRPr>
            </a:p>
          </p:txBody>
        </p:sp>
        <p:sp>
          <p:nvSpPr>
            <p:cNvPr id="1633" name="Google Shape;1633;p75"/>
            <p:cNvSpPr/>
            <p:nvPr/>
          </p:nvSpPr>
          <p:spPr>
            <a:xfrm>
              <a:off x="5324385" y="2657385"/>
              <a:ext cx="1543200" cy="1543200"/>
            </a:xfrm>
            <a:prstGeom prst="ellipse">
              <a:avLst/>
            </a:prstGeom>
            <a:solidFill>
              <a:srgbClr val="FF3366">
                <a:alpha val="84310"/>
              </a:srgbClr>
            </a:solidFill>
            <a:ln>
              <a:noFill/>
            </a:ln>
          </p:spPr>
          <p:txBody>
            <a:bodyPr spcFirstLastPara="1" wrap="square" lIns="68575" tIns="34275" rIns="68575" bIns="34275" anchor="ctr" anchorCtr="0">
              <a:noAutofit/>
            </a:bodyPr>
            <a:lstStyle/>
            <a:p>
              <a:pPr algn="ctr">
                <a:buClr>
                  <a:srgbClr val="000000"/>
                </a:buClr>
                <a:buSzPts val="1400"/>
              </a:pPr>
              <a:endParaRPr sz="1400">
                <a:solidFill>
                  <a:schemeClr val="lt1"/>
                </a:solidFill>
                <a:latin typeface="Calibri"/>
                <a:ea typeface="Calibri"/>
                <a:cs typeface="Calibri"/>
                <a:sym typeface="Calibri"/>
              </a:endParaRPr>
            </a:p>
          </p:txBody>
        </p:sp>
      </p:grpSp>
      <p:sp>
        <p:nvSpPr>
          <p:cNvPr id="1634" name="Google Shape;1634;p75"/>
          <p:cNvSpPr/>
          <p:nvPr/>
        </p:nvSpPr>
        <p:spPr>
          <a:xfrm>
            <a:off x="200025" y="1756193"/>
            <a:ext cx="6200700" cy="1066800"/>
          </a:xfrm>
          <a:prstGeom prst="round2SameRect">
            <a:avLst>
              <a:gd name="adj1" fmla="val 15060"/>
              <a:gd name="adj2" fmla="val 0"/>
            </a:avLst>
          </a:prstGeom>
          <a:solidFill>
            <a:srgbClr val="F2F2F2"/>
          </a:solidFill>
          <a:ln>
            <a:noFill/>
          </a:ln>
        </p:spPr>
        <p:txBody>
          <a:bodyPr spcFirstLastPara="1" wrap="square" lIns="480050" tIns="34275" rIns="68575" bIns="34275" anchor="ctr" anchorCtr="0">
            <a:noAutofit/>
          </a:bodyPr>
          <a:lstStyle/>
          <a:p>
            <a:pPr>
              <a:buClr>
                <a:srgbClr val="000000"/>
              </a:buClr>
              <a:buSzPts val="1800"/>
            </a:pPr>
            <a:r>
              <a:rPr lang="en" dirty="0">
                <a:solidFill>
                  <a:schemeClr val="dk2"/>
                </a:solidFill>
                <a:latin typeface="Calibri"/>
                <a:ea typeface="Calibri"/>
                <a:cs typeface="Calibri"/>
                <a:sym typeface="Calibri"/>
              </a:rPr>
              <a:t>Number of Programs </a:t>
            </a:r>
            <a:r>
              <a:rPr lang="en" dirty="0">
                <a:solidFill>
                  <a:schemeClr val="dk2"/>
                </a:solidFill>
                <a:latin typeface="Calibri"/>
                <a:ea typeface="Calibri"/>
                <a:cs typeface="Calibri"/>
                <a:sym typeface="Wingdings" panose="05000000000000000000" pitchFamily="2" charset="2"/>
              </a:rPr>
              <a:t> Number of Interviews</a:t>
            </a:r>
            <a:endParaRPr dirty="0">
              <a:solidFill>
                <a:schemeClr val="dk2"/>
              </a:solidFill>
              <a:latin typeface="Calibri"/>
              <a:ea typeface="Calibri"/>
              <a:cs typeface="Calibri"/>
              <a:sym typeface="Calibri"/>
            </a:endParaRPr>
          </a:p>
          <a:p>
            <a:pPr>
              <a:buClr>
                <a:srgbClr val="000000"/>
              </a:buClr>
              <a:buSzPts val="1800"/>
            </a:pPr>
            <a:r>
              <a:rPr lang="en" dirty="0">
                <a:solidFill>
                  <a:schemeClr val="dk2"/>
                </a:solidFill>
                <a:latin typeface="Calibri"/>
                <a:ea typeface="Calibri"/>
                <a:cs typeface="Calibri"/>
                <a:sym typeface="Calibri"/>
              </a:rPr>
              <a:t>Specific Programs </a:t>
            </a:r>
            <a:r>
              <a:rPr lang="en" dirty="0">
                <a:solidFill>
                  <a:schemeClr val="dk2"/>
                </a:solidFill>
                <a:latin typeface="Calibri"/>
                <a:ea typeface="Calibri"/>
                <a:cs typeface="Calibri"/>
                <a:sym typeface="Wingdings" panose="05000000000000000000" pitchFamily="2" charset="2"/>
              </a:rPr>
              <a:t> Preference Signaling</a:t>
            </a:r>
            <a:endParaRPr dirty="0">
              <a:solidFill>
                <a:schemeClr val="dk2"/>
              </a:solidFill>
              <a:latin typeface="Calibri"/>
              <a:ea typeface="Calibri"/>
              <a:cs typeface="Calibri"/>
              <a:sym typeface="Calibri"/>
            </a:endParaRPr>
          </a:p>
          <a:p>
            <a:pPr>
              <a:buClr>
                <a:srgbClr val="000000"/>
              </a:buClr>
              <a:buSzPts val="1800"/>
            </a:pPr>
            <a:r>
              <a:rPr lang="en" dirty="0">
                <a:solidFill>
                  <a:schemeClr val="dk2"/>
                </a:solidFill>
                <a:latin typeface="Calibri"/>
                <a:ea typeface="Calibri"/>
                <a:cs typeface="Calibri"/>
                <a:sym typeface="Calibri"/>
              </a:rPr>
              <a:t>Specific Tracks</a:t>
            </a:r>
          </a:p>
        </p:txBody>
      </p:sp>
      <p:sp>
        <p:nvSpPr>
          <p:cNvPr id="1635" name="Google Shape;1635;p75"/>
          <p:cNvSpPr/>
          <p:nvPr/>
        </p:nvSpPr>
        <p:spPr>
          <a:xfrm>
            <a:off x="200025" y="1756193"/>
            <a:ext cx="428700" cy="1066800"/>
          </a:xfrm>
          <a:prstGeom prst="rect">
            <a:avLst/>
          </a:prstGeom>
          <a:solidFill>
            <a:srgbClr val="F781A1"/>
          </a:solidFill>
          <a:ln>
            <a:noFill/>
          </a:ln>
        </p:spPr>
        <p:txBody>
          <a:bodyPr spcFirstLastPara="1" wrap="square" lIns="68575" tIns="34275" rIns="68575" bIns="34275" anchor="ctr" anchorCtr="0">
            <a:noAutofit/>
          </a:bodyPr>
          <a:lstStyle/>
          <a:p>
            <a:pPr algn="ctr">
              <a:buClr>
                <a:srgbClr val="000000"/>
              </a:buClr>
              <a:buSzPts val="1400"/>
            </a:pPr>
            <a:endParaRPr sz="1400">
              <a:solidFill>
                <a:schemeClr val="lt1"/>
              </a:solidFill>
              <a:latin typeface="Calibri"/>
              <a:ea typeface="Calibri"/>
              <a:cs typeface="Calibri"/>
              <a:sym typeface="Calibri"/>
            </a:endParaRPr>
          </a:p>
        </p:txBody>
      </p:sp>
      <p:sp>
        <p:nvSpPr>
          <p:cNvPr id="1636" name="Google Shape;1636;p75"/>
          <p:cNvSpPr/>
          <p:nvPr/>
        </p:nvSpPr>
        <p:spPr>
          <a:xfrm>
            <a:off x="200025" y="3081351"/>
            <a:ext cx="6200700" cy="1166700"/>
          </a:xfrm>
          <a:prstGeom prst="round2SameRect">
            <a:avLst>
              <a:gd name="adj1" fmla="val 15060"/>
              <a:gd name="adj2" fmla="val 0"/>
            </a:avLst>
          </a:prstGeom>
          <a:solidFill>
            <a:srgbClr val="F2F2F2"/>
          </a:solidFill>
          <a:ln>
            <a:noFill/>
          </a:ln>
        </p:spPr>
        <p:txBody>
          <a:bodyPr spcFirstLastPara="1" wrap="square" lIns="480050" tIns="34275" rIns="68575" bIns="34275" anchor="ctr" anchorCtr="0">
            <a:noAutofit/>
          </a:bodyPr>
          <a:lstStyle/>
          <a:p>
            <a:pPr>
              <a:buClr>
                <a:srgbClr val="000000"/>
              </a:buClr>
              <a:buSzPts val="1800"/>
            </a:pPr>
            <a:r>
              <a:rPr lang="en">
                <a:solidFill>
                  <a:schemeClr val="dk2"/>
                </a:solidFill>
                <a:latin typeface="Calibri"/>
                <a:ea typeface="Calibri"/>
                <a:cs typeface="Calibri"/>
                <a:sym typeface="Calibri"/>
              </a:rPr>
              <a:t>Schedule Modifications</a:t>
            </a:r>
            <a:endParaRPr>
              <a:solidFill>
                <a:srgbClr val="000000"/>
              </a:solidFill>
              <a:latin typeface="Calibri"/>
              <a:ea typeface="Calibri"/>
              <a:cs typeface="Calibri"/>
              <a:sym typeface="Calibri"/>
            </a:endParaRPr>
          </a:p>
          <a:p>
            <a:pPr>
              <a:buClr>
                <a:srgbClr val="000000"/>
              </a:buClr>
              <a:buSzPts val="1800"/>
            </a:pPr>
            <a:r>
              <a:rPr lang="en">
                <a:solidFill>
                  <a:schemeClr val="dk2"/>
                </a:solidFill>
                <a:latin typeface="Calibri"/>
                <a:ea typeface="Calibri"/>
                <a:cs typeface="Calibri"/>
                <a:sym typeface="Calibri"/>
              </a:rPr>
              <a:t>Personal Statement/CV</a:t>
            </a:r>
            <a:endParaRPr>
              <a:solidFill>
                <a:srgbClr val="000000"/>
              </a:solidFill>
              <a:latin typeface="Calibri"/>
              <a:ea typeface="Calibri"/>
              <a:cs typeface="Calibri"/>
              <a:sym typeface="Calibri"/>
            </a:endParaRPr>
          </a:p>
          <a:p>
            <a:pPr>
              <a:buClr>
                <a:srgbClr val="000000"/>
              </a:buClr>
              <a:buSzPts val="1800"/>
            </a:pPr>
            <a:r>
              <a:rPr lang="en">
                <a:solidFill>
                  <a:schemeClr val="dk2"/>
                </a:solidFill>
                <a:latin typeface="Calibri"/>
                <a:ea typeface="Calibri"/>
                <a:cs typeface="Calibri"/>
                <a:sym typeface="Calibri"/>
              </a:rPr>
              <a:t>ERAS Waiver Form</a:t>
            </a:r>
            <a:endParaRPr>
              <a:solidFill>
                <a:srgbClr val="000000"/>
              </a:solidFill>
              <a:latin typeface="Calibri"/>
              <a:ea typeface="Calibri"/>
              <a:cs typeface="Calibri"/>
              <a:sym typeface="Calibri"/>
            </a:endParaRPr>
          </a:p>
          <a:p>
            <a:pPr>
              <a:buClr>
                <a:srgbClr val="000000"/>
              </a:buClr>
              <a:buSzPts val="1800"/>
            </a:pPr>
            <a:r>
              <a:rPr lang="en">
                <a:solidFill>
                  <a:schemeClr val="dk2"/>
                </a:solidFill>
                <a:latin typeface="Calibri"/>
                <a:ea typeface="Calibri"/>
                <a:cs typeface="Calibri"/>
                <a:sym typeface="Calibri"/>
              </a:rPr>
              <a:t>Timeline, communication</a:t>
            </a:r>
            <a:endParaRPr>
              <a:solidFill>
                <a:srgbClr val="000000"/>
              </a:solidFill>
              <a:latin typeface="Calibri"/>
              <a:ea typeface="Calibri"/>
              <a:cs typeface="Calibri"/>
              <a:sym typeface="Calibri"/>
            </a:endParaRPr>
          </a:p>
        </p:txBody>
      </p:sp>
      <p:sp>
        <p:nvSpPr>
          <p:cNvPr id="1637" name="Google Shape;1637;p75"/>
          <p:cNvSpPr/>
          <p:nvPr/>
        </p:nvSpPr>
        <p:spPr>
          <a:xfrm>
            <a:off x="200025" y="3081351"/>
            <a:ext cx="428700" cy="1166700"/>
          </a:xfrm>
          <a:prstGeom prst="rect">
            <a:avLst/>
          </a:prstGeom>
          <a:solidFill>
            <a:srgbClr val="F23064"/>
          </a:solidFill>
          <a:ln>
            <a:noFill/>
          </a:ln>
        </p:spPr>
        <p:txBody>
          <a:bodyPr spcFirstLastPara="1" wrap="square" lIns="68575" tIns="34275" rIns="68575" bIns="34275" anchor="ctr" anchorCtr="0">
            <a:noAutofit/>
          </a:bodyPr>
          <a:lstStyle/>
          <a:p>
            <a:pPr algn="ctr">
              <a:buClr>
                <a:srgbClr val="000000"/>
              </a:buClr>
              <a:buSzPts val="1400"/>
            </a:pPr>
            <a:endParaRPr sz="1400">
              <a:solidFill>
                <a:schemeClr val="lt1"/>
              </a:solidFill>
              <a:latin typeface="Calibri"/>
              <a:ea typeface="Calibri"/>
              <a:cs typeface="Calibri"/>
              <a:sym typeface="Calibri"/>
            </a:endParaRPr>
          </a:p>
        </p:txBody>
      </p:sp>
      <p:sp>
        <p:nvSpPr>
          <p:cNvPr id="1638" name="Google Shape;1638;p75"/>
          <p:cNvSpPr/>
          <p:nvPr/>
        </p:nvSpPr>
        <p:spPr>
          <a:xfrm>
            <a:off x="200025" y="4506408"/>
            <a:ext cx="6200700" cy="1066800"/>
          </a:xfrm>
          <a:prstGeom prst="round2SameRect">
            <a:avLst>
              <a:gd name="adj1" fmla="val 15060"/>
              <a:gd name="adj2" fmla="val 0"/>
            </a:avLst>
          </a:prstGeom>
          <a:solidFill>
            <a:srgbClr val="F2F2F2"/>
          </a:solidFill>
          <a:ln>
            <a:noFill/>
          </a:ln>
        </p:spPr>
        <p:txBody>
          <a:bodyPr spcFirstLastPara="1" wrap="square" lIns="480050" tIns="34275" rIns="68575" bIns="34275" anchor="ctr" anchorCtr="0">
            <a:noAutofit/>
          </a:bodyPr>
          <a:lstStyle/>
          <a:p>
            <a:pPr>
              <a:buClr>
                <a:srgbClr val="000000"/>
              </a:buClr>
              <a:buSzPts val="1800"/>
            </a:pPr>
            <a:r>
              <a:rPr lang="en" dirty="0">
                <a:solidFill>
                  <a:schemeClr val="dk2"/>
                </a:solidFill>
                <a:latin typeface="Calibri"/>
                <a:ea typeface="Calibri"/>
                <a:cs typeface="Calibri"/>
                <a:sym typeface="Calibri"/>
              </a:rPr>
              <a:t>Use the Databases</a:t>
            </a:r>
          </a:p>
          <a:p>
            <a:pPr>
              <a:buSzPts val="1800"/>
            </a:pPr>
            <a:r>
              <a:rPr lang="en-US" dirty="0">
                <a:solidFill>
                  <a:schemeClr val="dk2"/>
                </a:solidFill>
                <a:latin typeface="Calibri"/>
                <a:ea typeface="Calibri"/>
                <a:cs typeface="Calibri"/>
                <a:sym typeface="Calibri"/>
              </a:rPr>
              <a:t>Program Websites</a:t>
            </a:r>
            <a:endParaRPr dirty="0">
              <a:solidFill>
                <a:srgbClr val="000000"/>
              </a:solidFill>
              <a:latin typeface="Calibri"/>
              <a:ea typeface="Calibri"/>
              <a:cs typeface="Calibri"/>
              <a:sym typeface="Calibri"/>
            </a:endParaRPr>
          </a:p>
          <a:p>
            <a:pPr>
              <a:buClr>
                <a:srgbClr val="000000"/>
              </a:buClr>
              <a:buSzPts val="1800"/>
            </a:pPr>
            <a:r>
              <a:rPr lang="en" dirty="0">
                <a:solidFill>
                  <a:schemeClr val="dk2"/>
                </a:solidFill>
                <a:latin typeface="Calibri"/>
                <a:ea typeface="Calibri"/>
                <a:cs typeface="Calibri"/>
                <a:sym typeface="Calibri"/>
              </a:rPr>
              <a:t>Reach out to Alumni</a:t>
            </a:r>
            <a:endParaRPr dirty="0">
              <a:solidFill>
                <a:srgbClr val="000000"/>
              </a:solidFill>
              <a:latin typeface="Calibri"/>
              <a:ea typeface="Calibri"/>
              <a:cs typeface="Calibri"/>
              <a:sym typeface="Calibri"/>
            </a:endParaRPr>
          </a:p>
          <a:p>
            <a:pPr>
              <a:buClr>
                <a:srgbClr val="000000"/>
              </a:buClr>
              <a:buSzPts val="1100"/>
            </a:pPr>
            <a:endParaRPr sz="1100" dirty="0">
              <a:solidFill>
                <a:schemeClr val="dk2"/>
              </a:solidFill>
              <a:latin typeface="Calibri"/>
              <a:ea typeface="Calibri"/>
              <a:cs typeface="Calibri"/>
              <a:sym typeface="Calibri"/>
            </a:endParaRPr>
          </a:p>
        </p:txBody>
      </p:sp>
      <p:sp>
        <p:nvSpPr>
          <p:cNvPr id="1639" name="Google Shape;1639;p75"/>
          <p:cNvSpPr/>
          <p:nvPr/>
        </p:nvSpPr>
        <p:spPr>
          <a:xfrm>
            <a:off x="200025" y="4506400"/>
            <a:ext cx="428700" cy="1100100"/>
          </a:xfrm>
          <a:prstGeom prst="rect">
            <a:avLst/>
          </a:prstGeom>
          <a:solidFill>
            <a:srgbClr val="E50039"/>
          </a:solidFill>
          <a:ln>
            <a:noFill/>
          </a:ln>
        </p:spPr>
        <p:txBody>
          <a:bodyPr spcFirstLastPara="1" wrap="square" lIns="68575" tIns="34275" rIns="68575" bIns="34275" anchor="ctr" anchorCtr="0">
            <a:noAutofit/>
          </a:bodyPr>
          <a:lstStyle/>
          <a:p>
            <a:pPr algn="ctr">
              <a:buClr>
                <a:srgbClr val="000000"/>
              </a:buClr>
              <a:buSzPts val="1400"/>
            </a:pPr>
            <a:endParaRPr sz="1400">
              <a:solidFill>
                <a:schemeClr val="lt1"/>
              </a:solidFill>
              <a:latin typeface="Calibri"/>
              <a:ea typeface="Calibri"/>
              <a:cs typeface="Calibri"/>
              <a:sym typeface="Calibri"/>
            </a:endParaRPr>
          </a:p>
        </p:txBody>
      </p:sp>
      <p:sp>
        <p:nvSpPr>
          <p:cNvPr id="1640" name="Google Shape;1640;p75"/>
          <p:cNvSpPr/>
          <p:nvPr/>
        </p:nvSpPr>
        <p:spPr>
          <a:xfrm>
            <a:off x="7293769" y="1521524"/>
            <a:ext cx="1850100" cy="4086300"/>
          </a:xfrm>
          <a:prstGeom prst="rect">
            <a:avLst/>
          </a:prstGeom>
          <a:solidFill>
            <a:srgbClr val="F781A1"/>
          </a:solidFill>
          <a:ln>
            <a:noFill/>
          </a:ln>
        </p:spPr>
        <p:txBody>
          <a:bodyPr spcFirstLastPara="1" wrap="square" lIns="68575" tIns="34275" rIns="68575" bIns="34275" anchor="ctr" anchorCtr="0">
            <a:noAutofit/>
          </a:bodyPr>
          <a:lstStyle/>
          <a:p>
            <a:pPr algn="ctr">
              <a:buClr>
                <a:srgbClr val="000000"/>
              </a:buClr>
              <a:buSzPts val="1400"/>
            </a:pPr>
            <a:endParaRPr sz="1400">
              <a:solidFill>
                <a:schemeClr val="lt1"/>
              </a:solidFill>
              <a:latin typeface="Calibri"/>
              <a:ea typeface="Calibri"/>
              <a:cs typeface="Calibri"/>
              <a:sym typeface="Calibri"/>
            </a:endParaRPr>
          </a:p>
        </p:txBody>
      </p:sp>
      <p:pic>
        <p:nvPicPr>
          <p:cNvPr id="1641" name="Google Shape;1641;p75" descr="https://upload.wikimedia.org/wikipedia/commons/thumb/a/a2/Rx_symbol_border.svg/250px-Rx_symbol_border.svg.png"/>
          <p:cNvPicPr preferRelativeResize="0"/>
          <p:nvPr/>
        </p:nvPicPr>
        <p:blipFill rotWithShape="1">
          <a:blip r:embed="rId3">
            <a:alphaModFix/>
          </a:blip>
          <a:srcRect/>
          <a:stretch/>
        </p:blipFill>
        <p:spPr>
          <a:xfrm>
            <a:off x="7958051" y="3150869"/>
            <a:ext cx="658368" cy="658368"/>
          </a:xfrm>
          <a:prstGeom prst="rect">
            <a:avLst/>
          </a:prstGeom>
          <a:noFill/>
          <a:ln>
            <a:noFill/>
          </a:ln>
        </p:spPr>
      </p:pic>
      <p:grpSp>
        <p:nvGrpSpPr>
          <p:cNvPr id="1642" name="Google Shape;1642;p75"/>
          <p:cNvGrpSpPr/>
          <p:nvPr/>
        </p:nvGrpSpPr>
        <p:grpSpPr>
          <a:xfrm>
            <a:off x="121544" y="1005146"/>
            <a:ext cx="518357" cy="518357"/>
            <a:chOff x="4374889" y="3874774"/>
            <a:chExt cx="518357" cy="518357"/>
          </a:xfrm>
        </p:grpSpPr>
        <p:grpSp>
          <p:nvGrpSpPr>
            <p:cNvPr id="1643" name="Google Shape;1643;p75"/>
            <p:cNvGrpSpPr/>
            <p:nvPr/>
          </p:nvGrpSpPr>
          <p:grpSpPr>
            <a:xfrm>
              <a:off x="4374889" y="3874774"/>
              <a:ext cx="518357" cy="518357"/>
              <a:chOff x="10020723" y="2688629"/>
              <a:chExt cx="1185900" cy="1185900"/>
            </a:xfrm>
          </p:grpSpPr>
          <p:sp>
            <p:nvSpPr>
              <p:cNvPr id="1644" name="Google Shape;1644;p75"/>
              <p:cNvSpPr/>
              <p:nvPr/>
            </p:nvSpPr>
            <p:spPr>
              <a:xfrm>
                <a:off x="10020723" y="2688629"/>
                <a:ext cx="1185900" cy="1185900"/>
              </a:xfrm>
              <a:prstGeom prst="ellipse">
                <a:avLst/>
              </a:prstGeom>
              <a:solidFill>
                <a:srgbClr val="FE144F"/>
              </a:solidFill>
              <a:ln>
                <a:noFill/>
              </a:ln>
            </p:spPr>
            <p:txBody>
              <a:bodyPr spcFirstLastPara="1" wrap="square" lIns="189000" tIns="0" rIns="0" bIns="0" anchor="ctr" anchorCtr="0">
                <a:noAutofit/>
              </a:bodyPr>
              <a:lstStyle/>
              <a:p>
                <a:pPr>
                  <a:buClr>
                    <a:schemeClr val="lt1"/>
                  </a:buClr>
                  <a:buSzPts val="1800"/>
                </a:pPr>
                <a:endParaRPr b="1">
                  <a:solidFill>
                    <a:srgbClr val="FFFFFF"/>
                  </a:solidFill>
                  <a:latin typeface="Quattrocento Sans"/>
                  <a:ea typeface="Quattrocento Sans"/>
                  <a:cs typeface="Quattrocento Sans"/>
                  <a:sym typeface="Quattrocento Sans"/>
                </a:endParaRPr>
              </a:p>
            </p:txBody>
          </p:sp>
          <p:sp>
            <p:nvSpPr>
              <p:cNvPr id="1645" name="Google Shape;1645;p75"/>
              <p:cNvSpPr/>
              <p:nvPr/>
            </p:nvSpPr>
            <p:spPr>
              <a:xfrm>
                <a:off x="10020723" y="2688629"/>
                <a:ext cx="1185900" cy="1185900"/>
              </a:xfrm>
              <a:prstGeom prst="chord">
                <a:avLst>
                  <a:gd name="adj1" fmla="val 2700000"/>
                  <a:gd name="adj2" fmla="val 13372730"/>
                </a:avLst>
              </a:prstGeom>
              <a:solidFill>
                <a:schemeClr val="dk1">
                  <a:alpha val="5490"/>
                </a:schemeClr>
              </a:solidFill>
              <a:ln>
                <a:noFill/>
              </a:ln>
            </p:spPr>
            <p:txBody>
              <a:bodyPr spcFirstLastPara="1" wrap="square" lIns="68575" tIns="34275" rIns="68575" bIns="34275" anchor="ctr" anchorCtr="0">
                <a:noAutofit/>
              </a:bodyPr>
              <a:lstStyle/>
              <a:p>
                <a:pPr algn="ctr">
                  <a:buClr>
                    <a:schemeClr val="lt1"/>
                  </a:buClr>
                  <a:buSzPts val="1400"/>
                </a:pPr>
                <a:endParaRPr sz="1400">
                  <a:solidFill>
                    <a:srgbClr val="FFFFFF"/>
                  </a:solidFill>
                  <a:latin typeface="Calibri"/>
                  <a:ea typeface="Calibri"/>
                  <a:cs typeface="Calibri"/>
                  <a:sym typeface="Calibri"/>
                </a:endParaRPr>
              </a:p>
            </p:txBody>
          </p:sp>
        </p:grpSp>
        <p:sp>
          <p:nvSpPr>
            <p:cNvPr id="1646" name="Google Shape;1646;p75"/>
            <p:cNvSpPr txBox="1"/>
            <p:nvPr/>
          </p:nvSpPr>
          <p:spPr>
            <a:xfrm>
              <a:off x="4472775" y="4013463"/>
              <a:ext cx="327600" cy="249300"/>
            </a:xfrm>
            <a:prstGeom prst="rect">
              <a:avLst/>
            </a:prstGeom>
            <a:noFill/>
            <a:ln>
              <a:noFill/>
            </a:ln>
          </p:spPr>
          <p:txBody>
            <a:bodyPr spcFirstLastPara="1" wrap="square" lIns="0" tIns="0" rIns="0" bIns="0" anchor="t" anchorCtr="0">
              <a:noAutofit/>
            </a:bodyPr>
            <a:lstStyle/>
            <a:p>
              <a:pPr algn="ctr">
                <a:lnSpc>
                  <a:spcPct val="90000"/>
                </a:lnSpc>
                <a:buClr>
                  <a:srgbClr val="FFFFFF"/>
                </a:buClr>
                <a:buSzPts val="1800"/>
              </a:pPr>
              <a:r>
                <a:rPr lang="en" b="1">
                  <a:solidFill>
                    <a:srgbClr val="FFFFFF"/>
                  </a:solidFill>
                  <a:latin typeface="Quattrocento Sans"/>
                  <a:ea typeface="Quattrocento Sans"/>
                  <a:cs typeface="Quattrocento Sans"/>
                  <a:sym typeface="Quattrocento Sans"/>
                </a:rPr>
                <a:t>P</a:t>
              </a:r>
              <a:endParaRPr b="1">
                <a:solidFill>
                  <a:srgbClr val="FFFFFF"/>
                </a:solidFill>
                <a:latin typeface="Quattrocento Sans"/>
                <a:ea typeface="Quattrocento Sans"/>
                <a:cs typeface="Quattrocento Sans"/>
                <a:sym typeface="Quattrocento San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70B58-FEC2-4768-A84D-E691867FAD2B}"/>
              </a:ext>
            </a:extLst>
          </p:cNvPr>
          <p:cNvSpPr>
            <a:spLocks noGrp="1"/>
          </p:cNvSpPr>
          <p:nvPr>
            <p:ph type="title"/>
          </p:nvPr>
        </p:nvSpPr>
        <p:spPr/>
        <p:txBody>
          <a:bodyPr/>
          <a:lstStyle/>
          <a:p>
            <a:r>
              <a:rPr lang="en-US" sz="3200" dirty="0"/>
              <a:t>Relinquishing Interviews</a:t>
            </a:r>
          </a:p>
        </p:txBody>
      </p:sp>
      <p:sp>
        <p:nvSpPr>
          <p:cNvPr id="3" name="Content Placeholder 2">
            <a:extLst>
              <a:ext uri="{FF2B5EF4-FFF2-40B4-BE49-F238E27FC236}">
                <a16:creationId xmlns:a16="http://schemas.microsoft.com/office/drawing/2014/main" id="{0624C770-80AF-48E8-BF29-CC37AAC6E69F}"/>
              </a:ext>
            </a:extLst>
          </p:cNvPr>
          <p:cNvSpPr>
            <a:spLocks noGrp="1"/>
          </p:cNvSpPr>
          <p:nvPr>
            <p:ph sz="quarter" idx="10"/>
          </p:nvPr>
        </p:nvSpPr>
        <p:spPr>
          <a:xfrm>
            <a:off x="1000127" y="1561821"/>
            <a:ext cx="7799831" cy="4540721"/>
          </a:xfrm>
        </p:spPr>
        <p:txBody>
          <a:bodyPr/>
          <a:lstStyle/>
          <a:p>
            <a:pPr marL="285750" indent="-285750">
              <a:buFont typeface="Arial" panose="020B0604020202020204" pitchFamily="34" charset="0"/>
              <a:buChar char="•"/>
            </a:pPr>
            <a:r>
              <a:rPr lang="en-US" sz="2400" dirty="0">
                <a:solidFill>
                  <a:srgbClr val="000000"/>
                </a:solidFill>
              </a:rPr>
              <a:t>Encourage relinquishing interviews once they have secured enough to predict success</a:t>
            </a:r>
          </a:p>
          <a:p>
            <a:pPr marL="285750" indent="-285750">
              <a:buFont typeface="Arial" panose="020B0604020202020204" pitchFamily="34" charset="0"/>
              <a:buChar char="•"/>
            </a:pPr>
            <a:r>
              <a:rPr lang="en-US" sz="2400" dirty="0">
                <a:solidFill>
                  <a:srgbClr val="000000"/>
                </a:solidFill>
              </a:rPr>
              <a:t>As described in the previous slide, students who have 10 interviews will match</a:t>
            </a:r>
          </a:p>
          <a:p>
            <a:pPr marL="285750" indent="-285750">
              <a:buFont typeface="Arial" panose="020B0604020202020204" pitchFamily="34" charset="0"/>
              <a:buChar char="•"/>
            </a:pPr>
            <a:r>
              <a:rPr lang="en-US" sz="2400" dirty="0">
                <a:solidFill>
                  <a:srgbClr val="000000"/>
                </a:solidFill>
              </a:rPr>
              <a:t>Students may end up interviewing more if a desired program offers a spot later in the season</a:t>
            </a:r>
          </a:p>
          <a:p>
            <a:pPr marL="285750" indent="-285750">
              <a:buFont typeface="Arial" panose="020B0604020202020204" pitchFamily="34" charset="0"/>
              <a:buChar char="•"/>
            </a:pPr>
            <a:r>
              <a:rPr lang="en-US" sz="2400" dirty="0">
                <a:solidFill>
                  <a:srgbClr val="000000"/>
                </a:solidFill>
              </a:rPr>
              <a:t>Encourage relinquishing interviews in a timely fashion to allow the interview vacancy to be filled</a:t>
            </a:r>
          </a:p>
          <a:p>
            <a:pPr marL="285750" indent="-285750">
              <a:buFont typeface="Arial" panose="020B0604020202020204" pitchFamily="34" charset="0"/>
              <a:buChar char="•"/>
            </a:pPr>
            <a:r>
              <a:rPr lang="en-US" sz="2400" dirty="0">
                <a:solidFill>
                  <a:srgbClr val="000000"/>
                </a:solidFill>
              </a:rPr>
              <a:t>No showing to an interview is exceedingly unprofessional and may adversely affect future students who apply to the program</a:t>
            </a:r>
          </a:p>
          <a:p>
            <a:endParaRPr lang="en-US" dirty="0">
              <a:solidFill>
                <a:srgbClr val="000000"/>
              </a:solidFill>
            </a:endParaRPr>
          </a:p>
        </p:txBody>
      </p:sp>
    </p:spTree>
    <p:extLst>
      <p:ext uri="{BB962C8B-B14F-4D97-AF65-F5344CB8AC3E}">
        <p14:creationId xmlns:p14="http://schemas.microsoft.com/office/powerpoint/2010/main" val="4167835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Additional Resources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b="1" dirty="0">
                <a:solidFill>
                  <a:srgbClr val="000000"/>
                </a:solidFill>
              </a:rPr>
              <a:t>CDIM advising webinar from last year</a:t>
            </a:r>
            <a:r>
              <a:rPr lang="en-US" sz="2000" dirty="0"/>
              <a:t>: </a:t>
            </a:r>
            <a:r>
              <a:rPr lang="en-US" sz="2000" u="sng" dirty="0">
                <a:hlinkClick r:id="rId3"/>
              </a:rPr>
              <a:t>From Application Strategy through Interview Season: Guiding Students through the Residency Application Process</a:t>
            </a:r>
            <a:endParaRPr lang="en-US" sz="2000" u="sng" dirty="0"/>
          </a:p>
          <a:p>
            <a:pPr marL="342900" indent="-342900">
              <a:buFont typeface="Arial" panose="020B0604020202020204" pitchFamily="34" charset="0"/>
              <a:buChar char="•"/>
            </a:pPr>
            <a:r>
              <a:rPr lang="en-US" sz="2000" b="1" dirty="0">
                <a:solidFill>
                  <a:srgbClr val="000000"/>
                </a:solidFill>
              </a:rPr>
              <a:t>AAMC Charting Outcomes in the Match Report</a:t>
            </a:r>
          </a:p>
          <a:p>
            <a:pPr marL="342900" indent="-342900">
              <a:buFont typeface="Arial" panose="020B0604020202020204" pitchFamily="34" charset="0"/>
              <a:buChar char="•"/>
            </a:pPr>
            <a:r>
              <a:rPr lang="en-US" sz="2000" b="1" dirty="0">
                <a:solidFill>
                  <a:srgbClr val="000000"/>
                </a:solidFill>
              </a:rPr>
              <a:t>ERAS supplemental Participating IM program list</a:t>
            </a:r>
            <a:r>
              <a:rPr lang="en-US" sz="2000" dirty="0">
                <a:solidFill>
                  <a:srgbClr val="000000"/>
                </a:solidFill>
              </a:rPr>
              <a:t>: https://students-residents.aamc.org/applying-residencies-eras/programs-participating-supplemental-eras-application</a:t>
            </a:r>
          </a:p>
          <a:p>
            <a:pPr marL="342900" indent="-342900">
              <a:buFont typeface="Arial" panose="020B0604020202020204" pitchFamily="34" charset="0"/>
              <a:buChar char="•"/>
            </a:pPr>
            <a:r>
              <a:rPr lang="en-US" sz="2000" b="1" dirty="0">
                <a:solidFill>
                  <a:srgbClr val="000000"/>
                </a:solidFill>
              </a:rPr>
              <a:t>More about ERAS Supplemental</a:t>
            </a:r>
            <a:r>
              <a:rPr lang="en-US" sz="2000" dirty="0">
                <a:solidFill>
                  <a:srgbClr val="000000"/>
                </a:solidFill>
              </a:rPr>
              <a:t>: https://students-residents.aamc.org/applying-residencies-eras/supplementalerasapplication</a:t>
            </a:r>
          </a:p>
        </p:txBody>
      </p:sp>
    </p:spTree>
    <p:extLst>
      <p:ext uri="{BB962C8B-B14F-4D97-AF65-F5344CB8AC3E}">
        <p14:creationId xmlns:p14="http://schemas.microsoft.com/office/powerpoint/2010/main" val="3876803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A120B-507C-417A-964C-001CEBD91CF9}"/>
              </a:ext>
            </a:extLst>
          </p:cNvPr>
          <p:cNvSpPr>
            <a:spLocks noGrp="1"/>
          </p:cNvSpPr>
          <p:nvPr>
            <p:ph type="title"/>
          </p:nvPr>
        </p:nvSpPr>
        <p:spPr>
          <a:xfrm>
            <a:off x="152400" y="1905000"/>
            <a:ext cx="8718468" cy="4445876"/>
          </a:xfrm>
        </p:spPr>
        <p:txBody>
          <a:bodyPr/>
          <a:lstStyle/>
          <a:p>
            <a:br>
              <a:rPr lang="en-US" sz="1000" b="0" dirty="0"/>
            </a:br>
            <a:br>
              <a:rPr lang="en-US" sz="1000" b="0" dirty="0"/>
            </a:br>
            <a:br>
              <a:rPr lang="en-US" sz="1000" b="0" dirty="0"/>
            </a:br>
            <a:endParaRPr lang="en-US" sz="1000" b="0" dirty="0"/>
          </a:p>
        </p:txBody>
      </p:sp>
      <p:sp>
        <p:nvSpPr>
          <p:cNvPr id="6" name="Text Placeholder 2">
            <a:extLst>
              <a:ext uri="{FF2B5EF4-FFF2-40B4-BE49-F238E27FC236}">
                <a16:creationId xmlns:a16="http://schemas.microsoft.com/office/drawing/2014/main" id="{D827680E-260E-46AE-9543-17D2414DC674}"/>
              </a:ext>
            </a:extLst>
          </p:cNvPr>
          <p:cNvSpPr>
            <a:spLocks noGrp="1"/>
          </p:cNvSpPr>
          <p:nvPr>
            <p:ph type="body" idx="1"/>
          </p:nvPr>
        </p:nvSpPr>
        <p:spPr>
          <a:xfrm>
            <a:off x="0" y="1219200"/>
            <a:ext cx="9144000" cy="505691"/>
          </a:xfrm>
        </p:spPr>
        <p:txBody>
          <a:bodyPr/>
          <a:lstStyle/>
          <a:p>
            <a:pPr algn="ctr"/>
            <a:r>
              <a:rPr lang="en-US" sz="2800" b="1" dirty="0">
                <a:solidFill>
                  <a:schemeClr val="tx1">
                    <a:lumMod val="50000"/>
                  </a:schemeClr>
                </a:solidFill>
                <a:latin typeface="Calibri" panose="020F0502020204030204" pitchFamily="34" charset="0"/>
                <a:cs typeface="Calibri" panose="020F0502020204030204" pitchFamily="34" charset="0"/>
              </a:rPr>
              <a:t>Upcoming CDIM Webinars</a:t>
            </a:r>
            <a:endParaRPr lang="en-US" sz="2800" dirty="0">
              <a:solidFill>
                <a:schemeClr val="tx1">
                  <a:lumMod val="50000"/>
                </a:schemeClr>
              </a:solidFill>
            </a:endParaRPr>
          </a:p>
        </p:txBody>
      </p:sp>
      <p:sp>
        <p:nvSpPr>
          <p:cNvPr id="3" name="TextBox 2">
            <a:extLst>
              <a:ext uri="{FF2B5EF4-FFF2-40B4-BE49-F238E27FC236}">
                <a16:creationId xmlns:a16="http://schemas.microsoft.com/office/drawing/2014/main" id="{FBCEF66B-C3C4-4212-BC1D-99B21FEE4C85}"/>
              </a:ext>
            </a:extLst>
          </p:cNvPr>
          <p:cNvSpPr txBox="1"/>
          <p:nvPr/>
        </p:nvSpPr>
        <p:spPr>
          <a:xfrm>
            <a:off x="475013" y="2049198"/>
            <a:ext cx="7469580" cy="2554545"/>
          </a:xfrm>
          <a:prstGeom prst="rect">
            <a:avLst/>
          </a:prstGeom>
          <a:noFill/>
        </p:spPr>
        <p:txBody>
          <a:bodyPr wrap="square" rtlCol="0">
            <a:spAutoFit/>
          </a:bodyPr>
          <a:lstStyle/>
          <a:p>
            <a:pPr marL="342900" indent="-342900">
              <a:buFont typeface="Arial" panose="020B0604020202020204" pitchFamily="34" charset="0"/>
              <a:buChar char="•"/>
            </a:pPr>
            <a:r>
              <a:rPr lang="en-US" sz="2000" b="1" dirty="0">
                <a:solidFill>
                  <a:schemeClr val="bg1"/>
                </a:solidFill>
              </a:rPr>
              <a:t>Best Practices for the 2021-2022 Internal Medicine Residency Virtual Interview Process: Promoting Equity and Opportunities</a:t>
            </a:r>
          </a:p>
          <a:p>
            <a:r>
              <a:rPr lang="en-US" sz="2000" b="1" dirty="0">
                <a:solidFill>
                  <a:schemeClr val="bg1"/>
                </a:solidFill>
              </a:rPr>
              <a:t>     Thursday, September 9, from 1:00 p.m. to 2:00 p.m. EDT</a:t>
            </a:r>
          </a:p>
          <a:p>
            <a:endParaRPr lang="en-US" sz="2000" b="1" dirty="0">
              <a:solidFill>
                <a:schemeClr val="bg1"/>
              </a:solidFill>
            </a:endParaRPr>
          </a:p>
          <a:p>
            <a:pPr marL="342900" indent="-342900">
              <a:buFont typeface="Arial" panose="020B0604020202020204" pitchFamily="34" charset="0"/>
              <a:buChar char="•"/>
            </a:pPr>
            <a:r>
              <a:rPr lang="en-US" sz="2000" b="1" dirty="0">
                <a:solidFill>
                  <a:schemeClr val="bg1"/>
                </a:solidFill>
              </a:rPr>
              <a:t>Recommendations to Promote Equity in Internal Medicine Clerkship Assessment and Grading</a:t>
            </a:r>
            <a:br>
              <a:rPr lang="en-US" sz="2000" b="1" dirty="0">
                <a:solidFill>
                  <a:schemeClr val="bg1"/>
                </a:solidFill>
              </a:rPr>
            </a:br>
            <a:r>
              <a:rPr lang="en-US" sz="2000" dirty="0">
                <a:solidFill>
                  <a:schemeClr val="bg1"/>
                </a:solidFill>
              </a:rPr>
              <a:t>Thursday, September 23, from 1:00 p.m.–2:00 p.m. EDT</a:t>
            </a:r>
          </a:p>
        </p:txBody>
      </p:sp>
    </p:spTree>
    <p:extLst>
      <p:ext uri="{BB962C8B-B14F-4D97-AF65-F5344CB8AC3E}">
        <p14:creationId xmlns:p14="http://schemas.microsoft.com/office/powerpoint/2010/main" val="79841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3984C-77C3-4581-940A-077AAB1B7136}"/>
              </a:ext>
            </a:extLst>
          </p:cNvPr>
          <p:cNvSpPr>
            <a:spLocks noGrp="1"/>
          </p:cNvSpPr>
          <p:nvPr>
            <p:ph type="title"/>
          </p:nvPr>
        </p:nvSpPr>
        <p:spPr>
          <a:xfrm>
            <a:off x="976479" y="517557"/>
            <a:ext cx="3138321" cy="371017"/>
          </a:xfrm>
        </p:spPr>
        <p:txBody>
          <a:bodyPr/>
          <a:lstStyle/>
          <a:p>
            <a:r>
              <a:rPr lang="en-US" sz="3600" dirty="0"/>
              <a:t>Thank you!</a:t>
            </a:r>
          </a:p>
        </p:txBody>
      </p:sp>
    </p:spTree>
    <p:extLst>
      <p:ext uri="{BB962C8B-B14F-4D97-AF65-F5344CB8AC3E}">
        <p14:creationId xmlns:p14="http://schemas.microsoft.com/office/powerpoint/2010/main" val="2439737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do not have all the answers!! </a:t>
            </a:r>
          </a:p>
        </p:txBody>
      </p:sp>
      <p:sp>
        <p:nvSpPr>
          <p:cNvPr id="3" name="Text Placeholder 2"/>
          <p:cNvSpPr>
            <a:spLocks noGrp="1"/>
          </p:cNvSpPr>
          <p:nvPr>
            <p:ph type="body" idx="1"/>
          </p:nvPr>
        </p:nvSpPr>
        <p:spPr/>
        <p:txBody>
          <a:bodyPr/>
          <a:lstStyle/>
          <a:p>
            <a:r>
              <a:rPr lang="en-US" dirty="0"/>
              <a:t>Disclaimer:</a:t>
            </a:r>
          </a:p>
        </p:txBody>
      </p:sp>
    </p:spTree>
    <p:extLst>
      <p:ext uri="{BB962C8B-B14F-4D97-AF65-F5344CB8AC3E}">
        <p14:creationId xmlns:p14="http://schemas.microsoft.com/office/powerpoint/2010/main" val="448498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ERAS pilot: Logistics</a:t>
            </a:r>
          </a:p>
        </p:txBody>
      </p:sp>
      <p:sp>
        <p:nvSpPr>
          <p:cNvPr id="3" name="Content Placeholder 2"/>
          <p:cNvSpPr>
            <a:spLocks noGrp="1"/>
          </p:cNvSpPr>
          <p:nvPr>
            <p:ph idx="1"/>
          </p:nvPr>
        </p:nvSpPr>
        <p:spPr>
          <a:xfrm>
            <a:off x="1000461" y="1561821"/>
            <a:ext cx="7800641" cy="4618255"/>
          </a:xfrm>
        </p:spPr>
        <p:txBody>
          <a:bodyPr/>
          <a:lstStyle/>
          <a:p>
            <a:pPr marL="285750" indent="-285750">
              <a:buFont typeface="Arial" panose="020B0604020202020204" pitchFamily="34" charset="0"/>
              <a:buChar char="•"/>
            </a:pPr>
            <a:r>
              <a:rPr lang="en-US" sz="2000" dirty="0">
                <a:solidFill>
                  <a:srgbClr val="000000"/>
                </a:solidFill>
              </a:rPr>
              <a:t>Free, short (15-60 min to complete)</a:t>
            </a:r>
          </a:p>
          <a:p>
            <a:pPr marL="285750" indent="-285750">
              <a:buFont typeface="Arial" panose="020B0604020202020204" pitchFamily="34" charset="0"/>
              <a:buChar char="•"/>
            </a:pPr>
            <a:r>
              <a:rPr lang="en-US" sz="2000" dirty="0">
                <a:solidFill>
                  <a:srgbClr val="000000"/>
                </a:solidFill>
              </a:rPr>
              <a:t>Categorical and Preliminary applicants</a:t>
            </a:r>
          </a:p>
          <a:p>
            <a:pPr marL="285750" indent="-285750">
              <a:buFont typeface="Arial" panose="020B0604020202020204" pitchFamily="34" charset="0"/>
              <a:buChar char="•"/>
            </a:pPr>
            <a:r>
              <a:rPr lang="en-US" sz="2000" dirty="0">
                <a:solidFill>
                  <a:srgbClr val="000000"/>
                </a:solidFill>
              </a:rPr>
              <a:t>Student completes once </a:t>
            </a:r>
          </a:p>
          <a:p>
            <a:pPr marL="285750" indent="-285750">
              <a:buFont typeface="Arial" panose="020B0604020202020204" pitchFamily="34" charset="0"/>
              <a:buChar char="•"/>
            </a:pPr>
            <a:r>
              <a:rPr lang="en-US" sz="2000" dirty="0">
                <a:solidFill>
                  <a:srgbClr val="000000"/>
                </a:solidFill>
              </a:rPr>
              <a:t>Automatically available to all programs they applied to participating in the pilot</a:t>
            </a:r>
          </a:p>
          <a:p>
            <a:pPr marL="285750" indent="-285750">
              <a:buFont typeface="Arial" panose="020B0604020202020204" pitchFamily="34" charset="0"/>
              <a:buChar char="•"/>
            </a:pPr>
            <a:r>
              <a:rPr lang="en-US" sz="2000" dirty="0">
                <a:solidFill>
                  <a:srgbClr val="000000"/>
                </a:solidFill>
              </a:rPr>
              <a:t>Programs can make the supplemental mandatory</a:t>
            </a:r>
          </a:p>
          <a:p>
            <a:pPr marL="548879" lvl="1" indent="-285750">
              <a:buFont typeface="Arial" panose="020B0604020202020204" pitchFamily="34" charset="0"/>
              <a:buChar char="•"/>
            </a:pPr>
            <a:r>
              <a:rPr lang="en-US" sz="2000" dirty="0">
                <a:solidFill>
                  <a:srgbClr val="000000"/>
                </a:solidFill>
              </a:rPr>
              <a:t>Students need to research programs regarding requirements</a:t>
            </a:r>
          </a:p>
          <a:p>
            <a:pPr marL="285750" indent="-285750">
              <a:buFont typeface="Arial" panose="020B0604020202020204" pitchFamily="34" charset="0"/>
              <a:buChar char="•"/>
            </a:pPr>
            <a:r>
              <a:rPr lang="en-US" sz="2000" dirty="0">
                <a:solidFill>
                  <a:srgbClr val="000000"/>
                </a:solidFill>
              </a:rPr>
              <a:t>Participating programs list (352): </a:t>
            </a:r>
          </a:p>
          <a:p>
            <a:pPr marL="548879" lvl="1" indent="-285750">
              <a:buFont typeface="Arial" panose="020B0604020202020204" pitchFamily="34" charset="0"/>
              <a:buChar char="•"/>
            </a:pPr>
            <a:r>
              <a:rPr lang="en-US" sz="2000" dirty="0">
                <a:solidFill>
                  <a:srgbClr val="000000"/>
                </a:solidFill>
              </a:rPr>
              <a:t>https://students-residents.aamc.org/applying-residencies-eras/programs-participating-supplemental-eras-application</a:t>
            </a:r>
          </a:p>
          <a:p>
            <a:pPr marL="285750" indent="-285750">
              <a:buFont typeface="Arial" panose="020B0604020202020204" pitchFamily="34" charset="0"/>
              <a:buChar char="•"/>
            </a:pPr>
            <a:endParaRPr lang="en-US" sz="2000" dirty="0">
              <a:solidFill>
                <a:srgbClr val="000000"/>
              </a:solidFill>
            </a:endParaRPr>
          </a:p>
          <a:p>
            <a:pPr marL="285750" indent="-285750">
              <a:buFont typeface="Arial" panose="020B0604020202020204" pitchFamily="34" charset="0"/>
              <a:buChar char="•"/>
            </a:pPr>
            <a:endParaRPr lang="en-US" sz="2000" dirty="0">
              <a:solidFill>
                <a:srgbClr val="000000"/>
              </a:solidFill>
            </a:endParaRPr>
          </a:p>
        </p:txBody>
      </p:sp>
    </p:spTree>
    <p:extLst>
      <p:ext uri="{BB962C8B-B14F-4D97-AF65-F5344CB8AC3E}">
        <p14:creationId xmlns:p14="http://schemas.microsoft.com/office/powerpoint/2010/main" val="179920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ERAS pilot: Content</a:t>
            </a:r>
          </a:p>
        </p:txBody>
      </p:sp>
      <p:sp>
        <p:nvSpPr>
          <p:cNvPr id="3" name="Content Placeholder 2"/>
          <p:cNvSpPr>
            <a:spLocks noGrp="1"/>
          </p:cNvSpPr>
          <p:nvPr>
            <p:ph idx="1"/>
          </p:nvPr>
        </p:nvSpPr>
        <p:spPr>
          <a:xfrm>
            <a:off x="1000461" y="1561821"/>
            <a:ext cx="7800641" cy="4618255"/>
          </a:xfrm>
        </p:spPr>
        <p:txBody>
          <a:bodyPr/>
          <a:lstStyle/>
          <a:p>
            <a:pPr marL="285750" indent="-285750">
              <a:buFont typeface="Arial" panose="020B0604020202020204" pitchFamily="34" charset="0"/>
              <a:buChar char="•"/>
            </a:pPr>
            <a:r>
              <a:rPr lang="en-US" b="1" dirty="0">
                <a:solidFill>
                  <a:srgbClr val="000000"/>
                </a:solidFill>
              </a:rPr>
              <a:t>Past experience</a:t>
            </a:r>
          </a:p>
          <a:p>
            <a:pPr marL="548879" lvl="1" indent="-285750">
              <a:buFont typeface="Arial" panose="020B0604020202020204" pitchFamily="34" charset="0"/>
              <a:buChar char="•"/>
            </a:pPr>
            <a:r>
              <a:rPr lang="en-US" dirty="0">
                <a:solidFill>
                  <a:srgbClr val="000000"/>
                </a:solidFill>
              </a:rPr>
              <a:t>Up to 5 most meaningful experiences and why</a:t>
            </a:r>
          </a:p>
          <a:p>
            <a:pPr marL="285750" indent="-285750">
              <a:buFont typeface="Arial" panose="020B0604020202020204" pitchFamily="34" charset="0"/>
              <a:buChar char="•"/>
            </a:pPr>
            <a:r>
              <a:rPr lang="en-US" b="1" dirty="0">
                <a:solidFill>
                  <a:srgbClr val="000000"/>
                </a:solidFill>
              </a:rPr>
              <a:t>Program Preference signals</a:t>
            </a:r>
          </a:p>
          <a:p>
            <a:pPr marL="548879" lvl="1" indent="-285750">
              <a:buFont typeface="Arial" panose="020B0604020202020204" pitchFamily="34" charset="0"/>
              <a:buChar char="•"/>
            </a:pPr>
            <a:r>
              <a:rPr lang="en-US" dirty="0">
                <a:solidFill>
                  <a:srgbClr val="000000"/>
                </a:solidFill>
              </a:rPr>
              <a:t>5 unranked programs per applicant (not home institution)</a:t>
            </a:r>
          </a:p>
          <a:p>
            <a:pPr marL="285750" indent="-285750">
              <a:buFont typeface="Arial" panose="020B0604020202020204" pitchFamily="34" charset="0"/>
              <a:buChar char="•"/>
            </a:pPr>
            <a:r>
              <a:rPr lang="en-US" b="1" dirty="0">
                <a:solidFill>
                  <a:srgbClr val="000000"/>
                </a:solidFill>
              </a:rPr>
              <a:t>Geographic information</a:t>
            </a:r>
          </a:p>
          <a:p>
            <a:pPr marL="548879" lvl="1" indent="-285750">
              <a:buFont typeface="Arial" panose="020B0604020202020204" pitchFamily="34" charset="0"/>
              <a:buChar char="•"/>
            </a:pPr>
            <a:r>
              <a:rPr lang="en-US" b="1" dirty="0">
                <a:solidFill>
                  <a:srgbClr val="000000"/>
                </a:solidFill>
              </a:rPr>
              <a:t>Geographic division </a:t>
            </a:r>
          </a:p>
          <a:p>
            <a:pPr marL="842963" lvl="2" indent="-285750">
              <a:buFont typeface="Arial" panose="020B0604020202020204" pitchFamily="34" charset="0"/>
              <a:buChar char="•"/>
            </a:pPr>
            <a:r>
              <a:rPr lang="en-US" dirty="0">
                <a:solidFill>
                  <a:srgbClr val="000000"/>
                </a:solidFill>
              </a:rPr>
              <a:t>Up to 3 divisions OR</a:t>
            </a:r>
          </a:p>
          <a:p>
            <a:pPr marL="842963" lvl="2" indent="-285750">
              <a:buFont typeface="Arial" panose="020B0604020202020204" pitchFamily="34" charset="0"/>
              <a:buChar char="•"/>
            </a:pPr>
            <a:r>
              <a:rPr lang="en-US" dirty="0">
                <a:solidFill>
                  <a:srgbClr val="000000"/>
                </a:solidFill>
              </a:rPr>
              <a:t>I do not have division preference OR</a:t>
            </a:r>
          </a:p>
          <a:p>
            <a:pPr marL="842963" lvl="2" indent="-285750">
              <a:buFont typeface="Arial" panose="020B0604020202020204" pitchFamily="34" charset="0"/>
              <a:buChar char="•"/>
            </a:pPr>
            <a:r>
              <a:rPr lang="en-US" dirty="0">
                <a:solidFill>
                  <a:srgbClr val="000000"/>
                </a:solidFill>
              </a:rPr>
              <a:t>I do not wish to communicate a division preference</a:t>
            </a:r>
          </a:p>
          <a:p>
            <a:pPr marL="842963" lvl="2" indent="-285750">
              <a:buFont typeface="Arial" panose="020B0604020202020204" pitchFamily="34" charset="0"/>
              <a:buChar char="•"/>
            </a:pPr>
            <a:r>
              <a:rPr lang="en-US" dirty="0">
                <a:solidFill>
                  <a:srgbClr val="000000"/>
                </a:solidFill>
              </a:rPr>
              <a:t>Can free text regarding division or lack of division preference</a:t>
            </a:r>
          </a:p>
          <a:p>
            <a:pPr marL="548879" lvl="1" indent="-285750">
              <a:buFont typeface="Arial" panose="020B0604020202020204" pitchFamily="34" charset="0"/>
              <a:buChar char="•"/>
            </a:pPr>
            <a:r>
              <a:rPr lang="en-US" b="1" dirty="0">
                <a:solidFill>
                  <a:srgbClr val="000000"/>
                </a:solidFill>
              </a:rPr>
              <a:t>Urban or rural setting </a:t>
            </a:r>
          </a:p>
          <a:p>
            <a:pPr marL="842963" lvl="2" indent="-285750">
              <a:buFont typeface="Arial" panose="020B0604020202020204" pitchFamily="34" charset="0"/>
              <a:buChar char="•"/>
            </a:pPr>
            <a:r>
              <a:rPr lang="en-US" dirty="0">
                <a:solidFill>
                  <a:srgbClr val="000000"/>
                </a:solidFill>
              </a:rPr>
              <a:t>No preference OR</a:t>
            </a:r>
          </a:p>
          <a:p>
            <a:pPr marL="842963" lvl="2" indent="-285750">
              <a:buFont typeface="Arial" panose="020B0604020202020204" pitchFamily="34" charset="0"/>
              <a:buChar char="•"/>
            </a:pPr>
            <a:r>
              <a:rPr lang="en-US" dirty="0">
                <a:solidFill>
                  <a:srgbClr val="000000"/>
                </a:solidFill>
              </a:rPr>
              <a:t>Slight preference OR</a:t>
            </a:r>
          </a:p>
          <a:p>
            <a:pPr marL="842963" lvl="2" indent="-285750">
              <a:buFont typeface="Arial" panose="020B0604020202020204" pitchFamily="34" charset="0"/>
              <a:buChar char="•"/>
            </a:pPr>
            <a:r>
              <a:rPr lang="en-US" dirty="0">
                <a:solidFill>
                  <a:srgbClr val="000000"/>
                </a:solidFill>
              </a:rPr>
              <a:t>Strong preference</a:t>
            </a:r>
          </a:p>
          <a:p>
            <a:pPr marL="842963" lvl="2" indent="-285750">
              <a:buFont typeface="Arial" panose="020B0604020202020204" pitchFamily="34" charset="0"/>
              <a:buChar char="•"/>
            </a:pPr>
            <a:r>
              <a:rPr lang="en-US" dirty="0">
                <a:solidFill>
                  <a:srgbClr val="000000"/>
                </a:solidFill>
              </a:rPr>
              <a:t>Can free text regarding preference</a:t>
            </a:r>
          </a:p>
          <a:p>
            <a:pPr marL="548879" lvl="1" indent="-285750">
              <a:buFont typeface="Arial" panose="020B0604020202020204" pitchFamily="34" charset="0"/>
              <a:buChar char="•"/>
            </a:pPr>
            <a:endParaRPr lang="en-US" dirty="0">
              <a:solidFill>
                <a:srgbClr val="000000"/>
              </a:solidFill>
            </a:endParaRPr>
          </a:p>
        </p:txBody>
      </p:sp>
    </p:spTree>
    <p:extLst>
      <p:ext uri="{BB962C8B-B14F-4D97-AF65-F5344CB8AC3E}">
        <p14:creationId xmlns:p14="http://schemas.microsoft.com/office/powerpoint/2010/main" val="258531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ERAS pilot: Timeline</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sz="2400" dirty="0">
                <a:solidFill>
                  <a:srgbClr val="000000"/>
                </a:solidFill>
              </a:rPr>
              <a:t>List of participating IM programs published 8/10</a:t>
            </a:r>
          </a:p>
          <a:p>
            <a:pPr marL="285750" indent="-285750">
              <a:buFont typeface="Arial" panose="020B0604020202020204" pitchFamily="34" charset="0"/>
              <a:buChar char="•"/>
            </a:pPr>
            <a:r>
              <a:rPr lang="en-US" sz="2400" dirty="0">
                <a:solidFill>
                  <a:srgbClr val="000000"/>
                </a:solidFill>
              </a:rPr>
              <a:t>Students invited September 1</a:t>
            </a:r>
            <a:r>
              <a:rPr lang="en-US" sz="2400" baseline="30000" dirty="0">
                <a:solidFill>
                  <a:srgbClr val="000000"/>
                </a:solidFill>
              </a:rPr>
              <a:t>st</a:t>
            </a:r>
            <a:endParaRPr lang="en-US" sz="2400" dirty="0">
              <a:solidFill>
                <a:srgbClr val="000000"/>
              </a:solidFill>
            </a:endParaRPr>
          </a:p>
          <a:p>
            <a:pPr marL="285750" indent="-285750">
              <a:buFont typeface="Arial" panose="020B0604020202020204" pitchFamily="34" charset="0"/>
              <a:buChar char="•"/>
            </a:pPr>
            <a:r>
              <a:rPr lang="en-US" sz="2400" dirty="0">
                <a:solidFill>
                  <a:srgbClr val="000000"/>
                </a:solidFill>
              </a:rPr>
              <a:t>Students must submit by ERAS application deadline (9/30)</a:t>
            </a:r>
          </a:p>
          <a:p>
            <a:pPr marL="548879" lvl="1" indent="-285750">
              <a:buFont typeface="Arial" panose="020B0604020202020204" pitchFamily="34" charset="0"/>
              <a:buChar char="•"/>
            </a:pPr>
            <a:r>
              <a:rPr lang="en-US" sz="2400" dirty="0">
                <a:solidFill>
                  <a:srgbClr val="000000"/>
                </a:solidFill>
              </a:rPr>
              <a:t>Submitted by 9/19</a:t>
            </a:r>
            <a:r>
              <a:rPr lang="en-US" sz="2400" dirty="0">
                <a:solidFill>
                  <a:srgbClr val="000000"/>
                </a:solidFill>
                <a:sym typeface="Wingdings" panose="05000000000000000000" pitchFamily="2" charset="2"/>
              </a:rPr>
              <a:t> available to programs 9/29</a:t>
            </a:r>
          </a:p>
          <a:p>
            <a:pPr marL="548879" lvl="1" indent="-285750">
              <a:buFont typeface="Arial" panose="020B0604020202020204" pitchFamily="34" charset="0"/>
              <a:buChar char="•"/>
            </a:pPr>
            <a:r>
              <a:rPr lang="en-US" sz="2400" dirty="0">
                <a:solidFill>
                  <a:srgbClr val="000000"/>
                </a:solidFill>
                <a:sym typeface="Wingdings" panose="05000000000000000000" pitchFamily="2" charset="2"/>
              </a:rPr>
              <a:t>Submitted by 9/30 available to programs 10/6</a:t>
            </a:r>
            <a:endParaRPr lang="en-US" sz="2400" dirty="0">
              <a:solidFill>
                <a:srgbClr val="000000"/>
              </a:solidFill>
            </a:endParaRPr>
          </a:p>
          <a:p>
            <a:pPr marL="285750" indent="-285750">
              <a:buFont typeface="Arial" panose="020B0604020202020204" pitchFamily="34" charset="0"/>
              <a:buChar char="•"/>
            </a:pPr>
            <a:r>
              <a:rPr lang="en-US" sz="2400" dirty="0">
                <a:solidFill>
                  <a:srgbClr val="000000"/>
                </a:solidFill>
              </a:rPr>
              <a:t>Students cannot change signal preferences after 9/30</a:t>
            </a:r>
          </a:p>
        </p:txBody>
      </p:sp>
    </p:spTree>
    <p:extLst>
      <p:ext uri="{BB962C8B-B14F-4D97-AF65-F5344CB8AC3E}">
        <p14:creationId xmlns:p14="http://schemas.microsoft.com/office/powerpoint/2010/main" val="795290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3CA2C-D169-456B-A225-23805AFBADF0}"/>
              </a:ext>
            </a:extLst>
          </p:cNvPr>
          <p:cNvSpPr>
            <a:spLocks noGrp="1"/>
          </p:cNvSpPr>
          <p:nvPr>
            <p:ph type="title"/>
          </p:nvPr>
        </p:nvSpPr>
        <p:spPr>
          <a:xfrm>
            <a:off x="725412" y="1022636"/>
            <a:ext cx="8075690" cy="742034"/>
          </a:xfrm>
        </p:spPr>
        <p:txBody>
          <a:bodyPr/>
          <a:lstStyle/>
          <a:p>
            <a:r>
              <a:rPr lang="en-US" dirty="0"/>
              <a:t>On average, how many IM residency programs did you advise a typical “middle-third-of-the-class” student at your institution to apply to?</a:t>
            </a:r>
          </a:p>
        </p:txBody>
      </p:sp>
      <p:sp>
        <p:nvSpPr>
          <p:cNvPr id="6" name="TextBox 5">
            <a:extLst>
              <a:ext uri="{FF2B5EF4-FFF2-40B4-BE49-F238E27FC236}">
                <a16:creationId xmlns:a16="http://schemas.microsoft.com/office/drawing/2014/main" id="{57C4DB59-D36D-48E8-BD9D-85C8AF9EF82A}"/>
              </a:ext>
            </a:extLst>
          </p:cNvPr>
          <p:cNvSpPr txBox="1"/>
          <p:nvPr/>
        </p:nvSpPr>
        <p:spPr>
          <a:xfrm>
            <a:off x="208229" y="6047715"/>
            <a:ext cx="5432079" cy="584775"/>
          </a:xfrm>
          <a:prstGeom prst="rect">
            <a:avLst/>
          </a:prstGeom>
          <a:noFill/>
        </p:spPr>
        <p:txBody>
          <a:bodyPr wrap="square" rtlCol="0">
            <a:spAutoFit/>
          </a:bodyPr>
          <a:lstStyle/>
          <a:p>
            <a:r>
              <a:rPr lang="en-US" sz="1400" b="1" dirty="0">
                <a:solidFill>
                  <a:srgbClr val="000000"/>
                </a:solidFill>
              </a:rPr>
              <a:t>Note: Standard deviations reported in parentheses</a:t>
            </a:r>
          </a:p>
          <a:p>
            <a:endParaRPr lang="en-US" dirty="0"/>
          </a:p>
        </p:txBody>
      </p:sp>
      <p:graphicFrame>
        <p:nvGraphicFramePr>
          <p:cNvPr id="10" name="Chart 9">
            <a:extLst>
              <a:ext uri="{FF2B5EF4-FFF2-40B4-BE49-F238E27FC236}">
                <a16:creationId xmlns:a16="http://schemas.microsoft.com/office/drawing/2014/main" id="{A24752CF-3329-4478-BDF4-800419DBA126}"/>
              </a:ext>
            </a:extLst>
          </p:cNvPr>
          <p:cNvGraphicFramePr>
            <a:graphicFrameLocks/>
          </p:cNvGraphicFramePr>
          <p:nvPr/>
        </p:nvGraphicFramePr>
        <p:xfrm>
          <a:off x="381378" y="1888054"/>
          <a:ext cx="8075690" cy="394731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FFE7EA6F-9649-455B-A9BC-AE48E62D4E03}"/>
              </a:ext>
            </a:extLst>
          </p:cNvPr>
          <p:cNvSpPr txBox="1"/>
          <p:nvPr/>
        </p:nvSpPr>
        <p:spPr>
          <a:xfrm>
            <a:off x="8093795" y="2683422"/>
            <a:ext cx="698251" cy="369332"/>
          </a:xfrm>
          <a:prstGeom prst="rect">
            <a:avLst/>
          </a:prstGeom>
          <a:noFill/>
        </p:spPr>
        <p:txBody>
          <a:bodyPr wrap="square" rtlCol="0">
            <a:spAutoFit/>
          </a:bodyPr>
          <a:lstStyle/>
          <a:p>
            <a:r>
              <a:rPr lang="en-US" b="1" dirty="0">
                <a:solidFill>
                  <a:srgbClr val="000000"/>
                </a:solidFill>
              </a:rPr>
              <a:t>(9.0)</a:t>
            </a:r>
          </a:p>
        </p:txBody>
      </p:sp>
      <p:sp>
        <p:nvSpPr>
          <p:cNvPr id="12" name="TextBox 11">
            <a:extLst>
              <a:ext uri="{FF2B5EF4-FFF2-40B4-BE49-F238E27FC236}">
                <a16:creationId xmlns:a16="http://schemas.microsoft.com/office/drawing/2014/main" id="{81CED5B9-2A2B-4889-A6A3-BE8E12F07B40}"/>
              </a:ext>
            </a:extLst>
          </p:cNvPr>
          <p:cNvSpPr txBox="1"/>
          <p:nvPr/>
        </p:nvSpPr>
        <p:spPr>
          <a:xfrm>
            <a:off x="7523430" y="4572993"/>
            <a:ext cx="779731" cy="369332"/>
          </a:xfrm>
          <a:prstGeom prst="rect">
            <a:avLst/>
          </a:prstGeom>
          <a:noFill/>
        </p:spPr>
        <p:txBody>
          <a:bodyPr wrap="square" rtlCol="0">
            <a:spAutoFit/>
          </a:bodyPr>
          <a:lstStyle/>
          <a:p>
            <a:r>
              <a:rPr lang="en-US" b="1" dirty="0">
                <a:solidFill>
                  <a:srgbClr val="000000"/>
                </a:solidFill>
              </a:rPr>
              <a:t>(7.3)</a:t>
            </a:r>
          </a:p>
        </p:txBody>
      </p:sp>
      <p:sp>
        <p:nvSpPr>
          <p:cNvPr id="13" name="TextBox 12">
            <a:extLst>
              <a:ext uri="{FF2B5EF4-FFF2-40B4-BE49-F238E27FC236}">
                <a16:creationId xmlns:a16="http://schemas.microsoft.com/office/drawing/2014/main" id="{34A1D755-36A3-40F5-A248-DFAB3DFEC3A1}"/>
              </a:ext>
            </a:extLst>
          </p:cNvPr>
          <p:cNvSpPr txBox="1"/>
          <p:nvPr/>
        </p:nvSpPr>
        <p:spPr>
          <a:xfrm>
            <a:off x="6346479" y="1638677"/>
            <a:ext cx="1276538" cy="646331"/>
          </a:xfrm>
          <a:prstGeom prst="rect">
            <a:avLst/>
          </a:prstGeom>
          <a:noFill/>
        </p:spPr>
        <p:txBody>
          <a:bodyPr wrap="square" rtlCol="0">
            <a:spAutoFit/>
          </a:bodyPr>
          <a:lstStyle/>
          <a:p>
            <a:r>
              <a:rPr lang="en-US" sz="1800" b="1" dirty="0">
                <a:solidFill>
                  <a:sysClr val="windowText" lastClr="000000"/>
                </a:solidFill>
                <a:latin typeface="Arial" panose="020B0604020202020204" pitchFamily="34" charset="0"/>
                <a:cs typeface="Arial" panose="020B0604020202020204" pitchFamily="34" charset="0"/>
              </a:rPr>
              <a:t>N = 101</a:t>
            </a:r>
          </a:p>
          <a:p>
            <a:endParaRPr lang="en-US" dirty="0"/>
          </a:p>
        </p:txBody>
      </p:sp>
      <p:sp>
        <p:nvSpPr>
          <p:cNvPr id="4" name="TextBox 3">
            <a:extLst>
              <a:ext uri="{FF2B5EF4-FFF2-40B4-BE49-F238E27FC236}">
                <a16:creationId xmlns:a16="http://schemas.microsoft.com/office/drawing/2014/main" id="{FDC4A574-680F-4FF3-8681-94833C36DF08}"/>
              </a:ext>
            </a:extLst>
          </p:cNvPr>
          <p:cNvSpPr txBox="1"/>
          <p:nvPr/>
        </p:nvSpPr>
        <p:spPr>
          <a:xfrm>
            <a:off x="5531667" y="2168125"/>
            <a:ext cx="1176951" cy="369332"/>
          </a:xfrm>
          <a:prstGeom prst="rect">
            <a:avLst/>
          </a:prstGeom>
          <a:solidFill>
            <a:schemeClr val="bg1"/>
          </a:solidFill>
        </p:spPr>
        <p:txBody>
          <a:bodyPr wrap="square" rtlCol="0">
            <a:spAutoFit/>
          </a:bodyPr>
          <a:lstStyle/>
          <a:p>
            <a:r>
              <a:rPr lang="en-US" b="1" dirty="0">
                <a:solidFill>
                  <a:schemeClr val="accent1">
                    <a:lumMod val="75000"/>
                  </a:schemeClr>
                </a:solidFill>
              </a:rPr>
              <a:t>Mode: 30</a:t>
            </a:r>
          </a:p>
        </p:txBody>
      </p:sp>
      <p:sp>
        <p:nvSpPr>
          <p:cNvPr id="5" name="TextBox 4">
            <a:extLst>
              <a:ext uri="{FF2B5EF4-FFF2-40B4-BE49-F238E27FC236}">
                <a16:creationId xmlns:a16="http://schemas.microsoft.com/office/drawing/2014/main" id="{CC43033E-FAD1-4BBE-B712-BFB6599FDAD9}"/>
              </a:ext>
            </a:extLst>
          </p:cNvPr>
          <p:cNvSpPr txBox="1"/>
          <p:nvPr/>
        </p:nvSpPr>
        <p:spPr>
          <a:xfrm>
            <a:off x="5377757" y="4001744"/>
            <a:ext cx="1176951" cy="369332"/>
          </a:xfrm>
          <a:prstGeom prst="rect">
            <a:avLst/>
          </a:prstGeom>
          <a:solidFill>
            <a:schemeClr val="bg1"/>
          </a:solidFill>
        </p:spPr>
        <p:txBody>
          <a:bodyPr wrap="square" rtlCol="0">
            <a:spAutoFit/>
          </a:bodyPr>
          <a:lstStyle/>
          <a:p>
            <a:r>
              <a:rPr lang="en-US" b="1" dirty="0">
                <a:solidFill>
                  <a:schemeClr val="accent1">
                    <a:lumMod val="75000"/>
                  </a:schemeClr>
                </a:solidFill>
              </a:rPr>
              <a:t>Mode: 20</a:t>
            </a:r>
          </a:p>
        </p:txBody>
      </p:sp>
      <p:sp>
        <p:nvSpPr>
          <p:cNvPr id="7" name="TextBox 6">
            <a:extLst>
              <a:ext uri="{FF2B5EF4-FFF2-40B4-BE49-F238E27FC236}">
                <a16:creationId xmlns:a16="http://schemas.microsoft.com/office/drawing/2014/main" id="{7332F680-8755-453E-A4D8-283EEAAB1022}"/>
              </a:ext>
            </a:extLst>
          </p:cNvPr>
          <p:cNvSpPr txBox="1"/>
          <p:nvPr/>
        </p:nvSpPr>
        <p:spPr>
          <a:xfrm>
            <a:off x="7704498" y="3748135"/>
            <a:ext cx="1058123" cy="369332"/>
          </a:xfrm>
          <a:prstGeom prst="rect">
            <a:avLst/>
          </a:prstGeom>
          <a:noFill/>
        </p:spPr>
        <p:txBody>
          <a:bodyPr wrap="square" rtlCol="0">
            <a:spAutoFit/>
          </a:bodyPr>
          <a:lstStyle/>
          <a:p>
            <a:r>
              <a:rPr lang="en-US" b="0" i="0" dirty="0">
                <a:solidFill>
                  <a:srgbClr val="000000"/>
                </a:solidFill>
                <a:effectLst/>
              </a:rPr>
              <a:t>p&lt;0.001</a:t>
            </a:r>
            <a:endParaRPr lang="en-US" dirty="0">
              <a:solidFill>
                <a:srgbClr val="000000"/>
              </a:solidFill>
            </a:endParaRPr>
          </a:p>
        </p:txBody>
      </p:sp>
      <p:sp>
        <p:nvSpPr>
          <p:cNvPr id="14" name="TextBox 13">
            <a:extLst>
              <a:ext uri="{FF2B5EF4-FFF2-40B4-BE49-F238E27FC236}">
                <a16:creationId xmlns:a16="http://schemas.microsoft.com/office/drawing/2014/main" id="{3510BCB8-0220-4267-91B6-B94FB738FC25}"/>
              </a:ext>
            </a:extLst>
          </p:cNvPr>
          <p:cNvSpPr txBox="1"/>
          <p:nvPr/>
        </p:nvSpPr>
        <p:spPr>
          <a:xfrm>
            <a:off x="360875" y="363261"/>
            <a:ext cx="8275499" cy="646331"/>
          </a:xfrm>
          <a:prstGeom prst="rect">
            <a:avLst/>
          </a:prstGeom>
          <a:solidFill>
            <a:schemeClr val="accent6">
              <a:lumMod val="60000"/>
              <a:lumOff val="40000"/>
            </a:schemeClr>
          </a:solidFill>
        </p:spPr>
        <p:txBody>
          <a:bodyPr wrap="square" rtlCol="0">
            <a:spAutoFit/>
          </a:bodyPr>
          <a:lstStyle/>
          <a:p>
            <a:pPr algn="ctr"/>
            <a:r>
              <a:rPr lang="en-US" sz="1800" b="1" dirty="0">
                <a:solidFill>
                  <a:schemeClr val="bg2">
                    <a:lumMod val="10000"/>
                  </a:schemeClr>
                </a:solidFill>
              </a:rPr>
              <a:t>2021 CDIM Spring Survey on the </a:t>
            </a:r>
          </a:p>
          <a:p>
            <a:pPr algn="ctr"/>
            <a:r>
              <a:rPr lang="en-US" sz="1800" b="1" dirty="0">
                <a:solidFill>
                  <a:schemeClr val="bg2">
                    <a:lumMod val="10000"/>
                  </a:schemeClr>
                </a:solidFill>
              </a:rPr>
              <a:t>Internal Medicine Virtual Residency Application Process</a:t>
            </a:r>
            <a:endParaRPr lang="en-US" dirty="0">
              <a:solidFill>
                <a:schemeClr val="bg2">
                  <a:lumMod val="10000"/>
                </a:schemeClr>
              </a:solidFill>
            </a:endParaRPr>
          </a:p>
        </p:txBody>
      </p:sp>
    </p:spTree>
    <p:extLst>
      <p:ext uri="{BB962C8B-B14F-4D97-AF65-F5344CB8AC3E}">
        <p14:creationId xmlns:p14="http://schemas.microsoft.com/office/powerpoint/2010/main" val="1723824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3CA2C-D169-456B-A225-23805AFBADF0}"/>
              </a:ext>
            </a:extLst>
          </p:cNvPr>
          <p:cNvSpPr>
            <a:spLocks noGrp="1"/>
          </p:cNvSpPr>
          <p:nvPr>
            <p:ph type="title"/>
          </p:nvPr>
        </p:nvSpPr>
        <p:spPr>
          <a:xfrm>
            <a:off x="389299" y="1025611"/>
            <a:ext cx="8646060" cy="519813"/>
          </a:xfrm>
        </p:spPr>
        <p:txBody>
          <a:bodyPr/>
          <a:lstStyle/>
          <a:p>
            <a:pPr algn="ctr"/>
            <a:r>
              <a:rPr lang="en-US" dirty="0"/>
              <a:t>On average, how many interviews did you advise a typical “middle-third-of-the-class” student at your institution to accept?</a:t>
            </a:r>
          </a:p>
        </p:txBody>
      </p:sp>
      <p:sp>
        <p:nvSpPr>
          <p:cNvPr id="6" name="TextBox 5">
            <a:extLst>
              <a:ext uri="{FF2B5EF4-FFF2-40B4-BE49-F238E27FC236}">
                <a16:creationId xmlns:a16="http://schemas.microsoft.com/office/drawing/2014/main" id="{57C4DB59-D36D-48E8-BD9D-85C8AF9EF82A}"/>
              </a:ext>
            </a:extLst>
          </p:cNvPr>
          <p:cNvSpPr txBox="1"/>
          <p:nvPr/>
        </p:nvSpPr>
        <p:spPr>
          <a:xfrm>
            <a:off x="208229" y="6047715"/>
            <a:ext cx="5432079" cy="584775"/>
          </a:xfrm>
          <a:prstGeom prst="rect">
            <a:avLst/>
          </a:prstGeom>
          <a:noFill/>
        </p:spPr>
        <p:txBody>
          <a:bodyPr wrap="square" rtlCol="0">
            <a:spAutoFit/>
          </a:bodyPr>
          <a:lstStyle/>
          <a:p>
            <a:r>
              <a:rPr lang="en-US" sz="1400" b="1" dirty="0">
                <a:solidFill>
                  <a:srgbClr val="000000"/>
                </a:solidFill>
              </a:rPr>
              <a:t>Note: Standard deviations reported in parentheses</a:t>
            </a:r>
          </a:p>
          <a:p>
            <a:endParaRPr lang="en-US" dirty="0"/>
          </a:p>
        </p:txBody>
      </p:sp>
      <p:graphicFrame>
        <p:nvGraphicFramePr>
          <p:cNvPr id="8" name="Chart 7">
            <a:extLst>
              <a:ext uri="{FF2B5EF4-FFF2-40B4-BE49-F238E27FC236}">
                <a16:creationId xmlns:a16="http://schemas.microsoft.com/office/drawing/2014/main" id="{BBA32BA3-CCEC-4D17-B4CD-7A61BDE969CF}"/>
              </a:ext>
            </a:extLst>
          </p:cNvPr>
          <p:cNvGraphicFramePr>
            <a:graphicFrameLocks/>
          </p:cNvGraphicFramePr>
          <p:nvPr/>
        </p:nvGraphicFramePr>
        <p:xfrm>
          <a:off x="307819" y="1827441"/>
          <a:ext cx="8431040" cy="3938257"/>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13F2581D-CFC1-4B5B-8021-FC243EE6794E}"/>
              </a:ext>
            </a:extLst>
          </p:cNvPr>
          <p:cNvSpPr txBox="1"/>
          <p:nvPr/>
        </p:nvSpPr>
        <p:spPr>
          <a:xfrm>
            <a:off x="7335571" y="1785306"/>
            <a:ext cx="1403288" cy="646331"/>
          </a:xfrm>
          <a:prstGeom prst="rect">
            <a:avLst/>
          </a:prstGeom>
          <a:noFill/>
        </p:spPr>
        <p:txBody>
          <a:bodyPr wrap="square" rtlCol="0">
            <a:spAutoFit/>
          </a:bodyPr>
          <a:lstStyle/>
          <a:p>
            <a:r>
              <a:rPr lang="en-US" sz="1800" b="1" dirty="0">
                <a:solidFill>
                  <a:sysClr val="windowText" lastClr="000000"/>
                </a:solidFill>
                <a:latin typeface="Arial" panose="020B0604020202020204" pitchFamily="34" charset="0"/>
                <a:cs typeface="Arial" panose="020B0604020202020204" pitchFamily="34" charset="0"/>
              </a:rPr>
              <a:t>N = 101</a:t>
            </a:r>
          </a:p>
          <a:p>
            <a:endParaRPr lang="en-US" dirty="0"/>
          </a:p>
        </p:txBody>
      </p:sp>
      <p:sp>
        <p:nvSpPr>
          <p:cNvPr id="11" name="TextBox 10">
            <a:extLst>
              <a:ext uri="{FF2B5EF4-FFF2-40B4-BE49-F238E27FC236}">
                <a16:creationId xmlns:a16="http://schemas.microsoft.com/office/drawing/2014/main" id="{F1C2A849-76AB-4328-AE99-EA9B42B0D6EA}"/>
              </a:ext>
            </a:extLst>
          </p:cNvPr>
          <p:cNvSpPr txBox="1"/>
          <p:nvPr/>
        </p:nvSpPr>
        <p:spPr>
          <a:xfrm>
            <a:off x="7575488" y="2771215"/>
            <a:ext cx="710696" cy="369332"/>
          </a:xfrm>
          <a:prstGeom prst="rect">
            <a:avLst/>
          </a:prstGeom>
          <a:noFill/>
        </p:spPr>
        <p:txBody>
          <a:bodyPr wrap="square" rtlCol="0">
            <a:spAutoFit/>
          </a:bodyPr>
          <a:lstStyle/>
          <a:p>
            <a:r>
              <a:rPr lang="en-US" b="1" dirty="0">
                <a:solidFill>
                  <a:srgbClr val="000000"/>
                </a:solidFill>
              </a:rPr>
              <a:t>(5.3)</a:t>
            </a:r>
          </a:p>
        </p:txBody>
      </p:sp>
      <p:sp>
        <p:nvSpPr>
          <p:cNvPr id="12" name="TextBox 11">
            <a:extLst>
              <a:ext uri="{FF2B5EF4-FFF2-40B4-BE49-F238E27FC236}">
                <a16:creationId xmlns:a16="http://schemas.microsoft.com/office/drawing/2014/main" id="{A2698AC3-21B8-4159-836F-EB71AF9D8665}"/>
              </a:ext>
            </a:extLst>
          </p:cNvPr>
          <p:cNvSpPr txBox="1"/>
          <p:nvPr/>
        </p:nvSpPr>
        <p:spPr>
          <a:xfrm>
            <a:off x="7116024" y="4588872"/>
            <a:ext cx="710696" cy="369332"/>
          </a:xfrm>
          <a:prstGeom prst="rect">
            <a:avLst/>
          </a:prstGeom>
          <a:noFill/>
        </p:spPr>
        <p:txBody>
          <a:bodyPr wrap="square" rtlCol="0">
            <a:spAutoFit/>
          </a:bodyPr>
          <a:lstStyle/>
          <a:p>
            <a:r>
              <a:rPr lang="en-US" b="1" dirty="0">
                <a:solidFill>
                  <a:srgbClr val="000000"/>
                </a:solidFill>
              </a:rPr>
              <a:t>(3.4)</a:t>
            </a:r>
          </a:p>
        </p:txBody>
      </p:sp>
      <p:sp>
        <p:nvSpPr>
          <p:cNvPr id="10" name="TextBox 9">
            <a:extLst>
              <a:ext uri="{FF2B5EF4-FFF2-40B4-BE49-F238E27FC236}">
                <a16:creationId xmlns:a16="http://schemas.microsoft.com/office/drawing/2014/main" id="{189F0B21-A81E-4840-8E0E-DDD93538543D}"/>
              </a:ext>
            </a:extLst>
          </p:cNvPr>
          <p:cNvSpPr txBox="1"/>
          <p:nvPr/>
        </p:nvSpPr>
        <p:spPr>
          <a:xfrm>
            <a:off x="2562131" y="407406"/>
            <a:ext cx="3078177" cy="369332"/>
          </a:xfrm>
          <a:prstGeom prst="rect">
            <a:avLst/>
          </a:prstGeom>
          <a:solidFill>
            <a:schemeClr val="accent6">
              <a:lumMod val="60000"/>
              <a:lumOff val="40000"/>
            </a:schemeClr>
          </a:solidFill>
        </p:spPr>
        <p:txBody>
          <a:bodyPr wrap="square" rtlCol="0">
            <a:spAutoFit/>
          </a:bodyPr>
          <a:lstStyle/>
          <a:p>
            <a:r>
              <a:rPr lang="en-US" sz="1800" b="1" dirty="0">
                <a:solidFill>
                  <a:schemeClr val="bg2">
                    <a:lumMod val="10000"/>
                  </a:schemeClr>
                </a:solidFill>
              </a:rPr>
              <a:t>2021 CDIM Spring Survey</a:t>
            </a:r>
            <a:endParaRPr lang="en-US" dirty="0"/>
          </a:p>
        </p:txBody>
      </p:sp>
      <p:sp>
        <p:nvSpPr>
          <p:cNvPr id="3" name="TextBox 2">
            <a:extLst>
              <a:ext uri="{FF2B5EF4-FFF2-40B4-BE49-F238E27FC236}">
                <a16:creationId xmlns:a16="http://schemas.microsoft.com/office/drawing/2014/main" id="{FB0E705A-E8D4-4ECF-B696-2072B1917A4E}"/>
              </a:ext>
            </a:extLst>
          </p:cNvPr>
          <p:cNvSpPr txBox="1"/>
          <p:nvPr/>
        </p:nvSpPr>
        <p:spPr>
          <a:xfrm>
            <a:off x="5549775" y="2258141"/>
            <a:ext cx="1403288" cy="369332"/>
          </a:xfrm>
          <a:prstGeom prst="rect">
            <a:avLst/>
          </a:prstGeom>
          <a:noFill/>
        </p:spPr>
        <p:txBody>
          <a:bodyPr wrap="square" rtlCol="0">
            <a:spAutoFit/>
          </a:bodyPr>
          <a:lstStyle/>
          <a:p>
            <a:r>
              <a:rPr lang="en-US" b="1" dirty="0">
                <a:solidFill>
                  <a:schemeClr val="accent1">
                    <a:lumMod val="75000"/>
                  </a:schemeClr>
                </a:solidFill>
              </a:rPr>
              <a:t>Mode: 15</a:t>
            </a:r>
          </a:p>
        </p:txBody>
      </p:sp>
      <p:sp>
        <p:nvSpPr>
          <p:cNvPr id="4" name="TextBox 3">
            <a:extLst>
              <a:ext uri="{FF2B5EF4-FFF2-40B4-BE49-F238E27FC236}">
                <a16:creationId xmlns:a16="http://schemas.microsoft.com/office/drawing/2014/main" id="{0556E91B-1447-4406-9070-8764DDB1ED6B}"/>
              </a:ext>
            </a:extLst>
          </p:cNvPr>
          <p:cNvSpPr txBox="1"/>
          <p:nvPr/>
        </p:nvSpPr>
        <p:spPr>
          <a:xfrm>
            <a:off x="5314383" y="4070463"/>
            <a:ext cx="1344441" cy="369332"/>
          </a:xfrm>
          <a:prstGeom prst="rect">
            <a:avLst/>
          </a:prstGeom>
          <a:noFill/>
        </p:spPr>
        <p:txBody>
          <a:bodyPr wrap="square" rtlCol="0">
            <a:spAutoFit/>
          </a:bodyPr>
          <a:lstStyle/>
          <a:p>
            <a:r>
              <a:rPr lang="en-US" b="1" dirty="0">
                <a:solidFill>
                  <a:schemeClr val="accent1">
                    <a:lumMod val="75000"/>
                  </a:schemeClr>
                </a:solidFill>
              </a:rPr>
              <a:t>Mode: 10</a:t>
            </a:r>
          </a:p>
        </p:txBody>
      </p:sp>
      <p:sp>
        <p:nvSpPr>
          <p:cNvPr id="5" name="TextBox 4">
            <a:extLst>
              <a:ext uri="{FF2B5EF4-FFF2-40B4-BE49-F238E27FC236}">
                <a16:creationId xmlns:a16="http://schemas.microsoft.com/office/drawing/2014/main" id="{DB37704A-0952-4E3A-BB7F-0E80E79C6823}"/>
              </a:ext>
            </a:extLst>
          </p:cNvPr>
          <p:cNvSpPr txBox="1"/>
          <p:nvPr/>
        </p:nvSpPr>
        <p:spPr>
          <a:xfrm>
            <a:off x="7575488" y="3781378"/>
            <a:ext cx="1190530" cy="369332"/>
          </a:xfrm>
          <a:prstGeom prst="rect">
            <a:avLst/>
          </a:prstGeom>
          <a:noFill/>
        </p:spPr>
        <p:txBody>
          <a:bodyPr wrap="square" rtlCol="0">
            <a:spAutoFit/>
          </a:bodyPr>
          <a:lstStyle/>
          <a:p>
            <a:r>
              <a:rPr lang="en-US" b="0" i="0" dirty="0">
                <a:solidFill>
                  <a:srgbClr val="000000"/>
                </a:solidFill>
                <a:effectLst/>
              </a:rPr>
              <a:t>p&lt;0.001</a:t>
            </a:r>
            <a:endParaRPr lang="en-US" dirty="0">
              <a:solidFill>
                <a:srgbClr val="000000"/>
              </a:solidFill>
            </a:endParaRPr>
          </a:p>
        </p:txBody>
      </p:sp>
    </p:spTree>
    <p:extLst>
      <p:ext uri="{BB962C8B-B14F-4D97-AF65-F5344CB8AC3E}">
        <p14:creationId xmlns:p14="http://schemas.microsoft.com/office/powerpoint/2010/main" val="4271685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Panel</a:t>
            </a:r>
          </a:p>
        </p:txBody>
      </p:sp>
      <p:sp>
        <p:nvSpPr>
          <p:cNvPr id="3" name="Content Placeholder 2"/>
          <p:cNvSpPr>
            <a:spLocks noGrp="1"/>
          </p:cNvSpPr>
          <p:nvPr>
            <p:ph idx="1"/>
          </p:nvPr>
        </p:nvSpPr>
        <p:spPr>
          <a:xfrm>
            <a:off x="1000461" y="1561821"/>
            <a:ext cx="7800641" cy="4618255"/>
          </a:xfrm>
        </p:spPr>
        <p:txBody>
          <a:bodyPr/>
          <a:lstStyle/>
          <a:p>
            <a:r>
              <a:rPr lang="en-US" sz="2800" dirty="0">
                <a:solidFill>
                  <a:srgbClr val="000000"/>
                </a:solidFill>
              </a:rPr>
              <a:t>How would you advise a middle of the road student and a non-competitive student?</a:t>
            </a:r>
          </a:p>
          <a:p>
            <a:pPr marL="348854" lvl="1" indent="-342900">
              <a:buFont typeface="+mj-lt"/>
              <a:buAutoNum type="arabicPeriod"/>
            </a:pPr>
            <a:r>
              <a:rPr lang="en-US" sz="2800" dirty="0">
                <a:solidFill>
                  <a:srgbClr val="000000"/>
                </a:solidFill>
              </a:rPr>
              <a:t>Number of applications to submit </a:t>
            </a:r>
          </a:p>
          <a:p>
            <a:pPr marL="348854" lvl="1" indent="-342900">
              <a:buFont typeface="+mj-lt"/>
              <a:buAutoNum type="arabicPeriod"/>
            </a:pPr>
            <a:r>
              <a:rPr lang="en-US" sz="2800" dirty="0">
                <a:solidFill>
                  <a:srgbClr val="000000"/>
                </a:solidFill>
              </a:rPr>
              <a:t>ERAS preference signaling </a:t>
            </a:r>
          </a:p>
          <a:p>
            <a:pPr marL="348854" lvl="1" indent="-342900">
              <a:buFont typeface="+mj-lt"/>
              <a:buAutoNum type="arabicPeriod"/>
            </a:pPr>
            <a:r>
              <a:rPr lang="en-US" sz="2800" dirty="0">
                <a:solidFill>
                  <a:srgbClr val="000000"/>
                </a:solidFill>
              </a:rPr>
              <a:t>Number of target interviews </a:t>
            </a:r>
          </a:p>
        </p:txBody>
      </p:sp>
      <p:sp>
        <p:nvSpPr>
          <p:cNvPr id="5" name="TextBox 4">
            <a:extLst>
              <a:ext uri="{FF2B5EF4-FFF2-40B4-BE49-F238E27FC236}">
                <a16:creationId xmlns:a16="http://schemas.microsoft.com/office/drawing/2014/main" id="{779DA70F-E80E-408A-8384-B5D0D8E295BA}"/>
              </a:ext>
            </a:extLst>
          </p:cNvPr>
          <p:cNvSpPr txBox="1"/>
          <p:nvPr/>
        </p:nvSpPr>
        <p:spPr>
          <a:xfrm>
            <a:off x="2286000" y="3244334"/>
            <a:ext cx="4572000" cy="369332"/>
          </a:xfrm>
          <a:prstGeom prst="rect">
            <a:avLst/>
          </a:prstGeom>
          <a:noFill/>
        </p:spPr>
        <p:txBody>
          <a:bodyPr wrap="square">
            <a:spAutoFit/>
          </a:bodyPr>
          <a:lstStyle/>
          <a:p>
            <a:r>
              <a:rPr lang="en-US" b="0" dirty="0">
                <a:effectLst/>
              </a:rPr>
              <a:t> </a:t>
            </a:r>
            <a:endParaRPr lang="en-US" dirty="0"/>
          </a:p>
        </p:txBody>
      </p:sp>
    </p:spTree>
    <p:extLst>
      <p:ext uri="{BB962C8B-B14F-4D97-AF65-F5344CB8AC3E}">
        <p14:creationId xmlns:p14="http://schemas.microsoft.com/office/powerpoint/2010/main" val="1737536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Shape 1120"/>
        <p:cNvGrpSpPr/>
        <p:nvPr/>
      </p:nvGrpSpPr>
      <p:grpSpPr>
        <a:xfrm>
          <a:off x="0" y="0"/>
          <a:ext cx="0" cy="0"/>
          <a:chOff x="0" y="0"/>
          <a:chExt cx="0" cy="0"/>
        </a:xfrm>
      </p:grpSpPr>
      <p:sp>
        <p:nvSpPr>
          <p:cNvPr id="1121" name="Google Shape;1121;p72"/>
          <p:cNvSpPr/>
          <p:nvPr/>
        </p:nvSpPr>
        <p:spPr>
          <a:xfrm>
            <a:off x="0" y="756112"/>
            <a:ext cx="9144000" cy="5168400"/>
          </a:xfrm>
          <a:prstGeom prst="rect">
            <a:avLst/>
          </a:prstGeom>
          <a:solidFill>
            <a:srgbClr val="FAAAC0"/>
          </a:solidFill>
          <a:ln>
            <a:noFill/>
          </a:ln>
        </p:spPr>
        <p:txBody>
          <a:bodyPr spcFirstLastPara="1" wrap="square" lIns="68575" tIns="34275" rIns="68575" bIns="34275" anchor="ctr" anchorCtr="0">
            <a:noAutofit/>
          </a:bodyPr>
          <a:lstStyle/>
          <a:p>
            <a:pPr algn="ctr">
              <a:buClr>
                <a:schemeClr val="lt1"/>
              </a:buClr>
              <a:buSzPts val="1400"/>
            </a:pPr>
            <a:endParaRPr sz="1400">
              <a:solidFill>
                <a:srgbClr val="FFFFFF"/>
              </a:solidFill>
              <a:latin typeface="Calibri"/>
              <a:ea typeface="Calibri"/>
              <a:cs typeface="Calibri"/>
              <a:sym typeface="Calibri"/>
            </a:endParaRPr>
          </a:p>
        </p:txBody>
      </p:sp>
      <p:sp>
        <p:nvSpPr>
          <p:cNvPr id="1122" name="Google Shape;1122;p72"/>
          <p:cNvSpPr/>
          <p:nvPr/>
        </p:nvSpPr>
        <p:spPr>
          <a:xfrm>
            <a:off x="5970844" y="832312"/>
            <a:ext cx="3183709" cy="2933367"/>
          </a:xfrm>
          <a:custGeom>
            <a:avLst/>
            <a:gdLst/>
            <a:ahLst/>
            <a:cxnLst/>
            <a:rect l="l" t="t" r="r" b="b"/>
            <a:pathLst>
              <a:path w="2342" h="2156" extrusionOk="0">
                <a:moveTo>
                  <a:pt x="4" y="0"/>
                </a:moveTo>
                <a:lnTo>
                  <a:pt x="4" y="0"/>
                </a:lnTo>
                <a:lnTo>
                  <a:pt x="2" y="11"/>
                </a:lnTo>
                <a:lnTo>
                  <a:pt x="0" y="25"/>
                </a:lnTo>
                <a:lnTo>
                  <a:pt x="2" y="42"/>
                </a:lnTo>
                <a:lnTo>
                  <a:pt x="3" y="61"/>
                </a:lnTo>
                <a:lnTo>
                  <a:pt x="5" y="82"/>
                </a:lnTo>
                <a:lnTo>
                  <a:pt x="10" y="106"/>
                </a:lnTo>
                <a:lnTo>
                  <a:pt x="16" y="132"/>
                </a:lnTo>
                <a:lnTo>
                  <a:pt x="25" y="158"/>
                </a:lnTo>
                <a:lnTo>
                  <a:pt x="35" y="186"/>
                </a:lnTo>
                <a:lnTo>
                  <a:pt x="49" y="215"/>
                </a:lnTo>
                <a:lnTo>
                  <a:pt x="63" y="244"/>
                </a:lnTo>
                <a:lnTo>
                  <a:pt x="81" y="274"/>
                </a:lnTo>
                <a:lnTo>
                  <a:pt x="102" y="306"/>
                </a:lnTo>
                <a:lnTo>
                  <a:pt x="126" y="336"/>
                </a:lnTo>
                <a:lnTo>
                  <a:pt x="153" y="366"/>
                </a:lnTo>
                <a:lnTo>
                  <a:pt x="183" y="396"/>
                </a:lnTo>
                <a:lnTo>
                  <a:pt x="200" y="411"/>
                </a:lnTo>
                <a:lnTo>
                  <a:pt x="217" y="425"/>
                </a:lnTo>
                <a:lnTo>
                  <a:pt x="235" y="439"/>
                </a:lnTo>
                <a:lnTo>
                  <a:pt x="254" y="453"/>
                </a:lnTo>
                <a:lnTo>
                  <a:pt x="274" y="467"/>
                </a:lnTo>
                <a:lnTo>
                  <a:pt x="295" y="480"/>
                </a:lnTo>
                <a:lnTo>
                  <a:pt x="317" y="493"/>
                </a:lnTo>
                <a:lnTo>
                  <a:pt x="340" y="505"/>
                </a:lnTo>
                <a:lnTo>
                  <a:pt x="364" y="517"/>
                </a:lnTo>
                <a:lnTo>
                  <a:pt x="389" y="528"/>
                </a:lnTo>
                <a:lnTo>
                  <a:pt x="415" y="540"/>
                </a:lnTo>
                <a:lnTo>
                  <a:pt x="442" y="550"/>
                </a:lnTo>
                <a:lnTo>
                  <a:pt x="471" y="561"/>
                </a:lnTo>
                <a:lnTo>
                  <a:pt x="500" y="569"/>
                </a:lnTo>
                <a:lnTo>
                  <a:pt x="530" y="579"/>
                </a:lnTo>
                <a:lnTo>
                  <a:pt x="563" y="586"/>
                </a:lnTo>
                <a:lnTo>
                  <a:pt x="595" y="594"/>
                </a:lnTo>
                <a:lnTo>
                  <a:pt x="629" y="601"/>
                </a:lnTo>
                <a:lnTo>
                  <a:pt x="666" y="607"/>
                </a:lnTo>
                <a:lnTo>
                  <a:pt x="702" y="612"/>
                </a:lnTo>
                <a:lnTo>
                  <a:pt x="739" y="616"/>
                </a:lnTo>
                <a:lnTo>
                  <a:pt x="779" y="620"/>
                </a:lnTo>
                <a:lnTo>
                  <a:pt x="819" y="623"/>
                </a:lnTo>
                <a:lnTo>
                  <a:pt x="861" y="625"/>
                </a:lnTo>
                <a:lnTo>
                  <a:pt x="905" y="625"/>
                </a:lnTo>
                <a:lnTo>
                  <a:pt x="950" y="625"/>
                </a:lnTo>
                <a:lnTo>
                  <a:pt x="996" y="624"/>
                </a:lnTo>
                <a:lnTo>
                  <a:pt x="1043" y="623"/>
                </a:lnTo>
                <a:lnTo>
                  <a:pt x="1091" y="619"/>
                </a:lnTo>
                <a:lnTo>
                  <a:pt x="1142" y="614"/>
                </a:lnTo>
                <a:lnTo>
                  <a:pt x="1194" y="609"/>
                </a:lnTo>
                <a:lnTo>
                  <a:pt x="1247" y="602"/>
                </a:lnTo>
                <a:lnTo>
                  <a:pt x="1247" y="602"/>
                </a:lnTo>
                <a:lnTo>
                  <a:pt x="1265" y="601"/>
                </a:lnTo>
                <a:lnTo>
                  <a:pt x="1282" y="600"/>
                </a:lnTo>
                <a:lnTo>
                  <a:pt x="1300" y="601"/>
                </a:lnTo>
                <a:lnTo>
                  <a:pt x="1319" y="602"/>
                </a:lnTo>
                <a:lnTo>
                  <a:pt x="1336" y="604"/>
                </a:lnTo>
                <a:lnTo>
                  <a:pt x="1354" y="608"/>
                </a:lnTo>
                <a:lnTo>
                  <a:pt x="1371" y="613"/>
                </a:lnTo>
                <a:lnTo>
                  <a:pt x="1388" y="619"/>
                </a:lnTo>
                <a:lnTo>
                  <a:pt x="1404" y="625"/>
                </a:lnTo>
                <a:lnTo>
                  <a:pt x="1421" y="632"/>
                </a:lnTo>
                <a:lnTo>
                  <a:pt x="1438" y="641"/>
                </a:lnTo>
                <a:lnTo>
                  <a:pt x="1454" y="649"/>
                </a:lnTo>
                <a:lnTo>
                  <a:pt x="1470" y="659"/>
                </a:lnTo>
                <a:lnTo>
                  <a:pt x="1485" y="670"/>
                </a:lnTo>
                <a:lnTo>
                  <a:pt x="1501" y="681"/>
                </a:lnTo>
                <a:lnTo>
                  <a:pt x="1516" y="691"/>
                </a:lnTo>
                <a:lnTo>
                  <a:pt x="1530" y="705"/>
                </a:lnTo>
                <a:lnTo>
                  <a:pt x="1544" y="717"/>
                </a:lnTo>
                <a:lnTo>
                  <a:pt x="1570" y="745"/>
                </a:lnTo>
                <a:lnTo>
                  <a:pt x="1594" y="774"/>
                </a:lnTo>
                <a:lnTo>
                  <a:pt x="1616" y="805"/>
                </a:lnTo>
                <a:lnTo>
                  <a:pt x="1626" y="821"/>
                </a:lnTo>
                <a:lnTo>
                  <a:pt x="1635" y="837"/>
                </a:lnTo>
                <a:lnTo>
                  <a:pt x="1644" y="853"/>
                </a:lnTo>
                <a:lnTo>
                  <a:pt x="1652" y="870"/>
                </a:lnTo>
                <a:lnTo>
                  <a:pt x="1658" y="887"/>
                </a:lnTo>
                <a:lnTo>
                  <a:pt x="1666" y="904"/>
                </a:lnTo>
                <a:lnTo>
                  <a:pt x="1671" y="922"/>
                </a:lnTo>
                <a:lnTo>
                  <a:pt x="1675" y="939"/>
                </a:lnTo>
                <a:lnTo>
                  <a:pt x="1675" y="939"/>
                </a:lnTo>
                <a:lnTo>
                  <a:pt x="1679" y="957"/>
                </a:lnTo>
                <a:lnTo>
                  <a:pt x="1681" y="976"/>
                </a:lnTo>
                <a:lnTo>
                  <a:pt x="1684" y="994"/>
                </a:lnTo>
                <a:lnTo>
                  <a:pt x="1685" y="1012"/>
                </a:lnTo>
                <a:lnTo>
                  <a:pt x="1685" y="1030"/>
                </a:lnTo>
                <a:lnTo>
                  <a:pt x="1684" y="1047"/>
                </a:lnTo>
                <a:lnTo>
                  <a:pt x="1680" y="1083"/>
                </a:lnTo>
                <a:lnTo>
                  <a:pt x="1674" y="1120"/>
                </a:lnTo>
                <a:lnTo>
                  <a:pt x="1667" y="1156"/>
                </a:lnTo>
                <a:lnTo>
                  <a:pt x="1657" y="1191"/>
                </a:lnTo>
                <a:lnTo>
                  <a:pt x="1646" y="1227"/>
                </a:lnTo>
                <a:lnTo>
                  <a:pt x="1622" y="1300"/>
                </a:lnTo>
                <a:lnTo>
                  <a:pt x="1611" y="1336"/>
                </a:lnTo>
                <a:lnTo>
                  <a:pt x="1600" y="1372"/>
                </a:lnTo>
                <a:lnTo>
                  <a:pt x="1591" y="1409"/>
                </a:lnTo>
                <a:lnTo>
                  <a:pt x="1582" y="1446"/>
                </a:lnTo>
                <a:lnTo>
                  <a:pt x="1576" y="1482"/>
                </a:lnTo>
                <a:lnTo>
                  <a:pt x="1573" y="1520"/>
                </a:lnTo>
                <a:lnTo>
                  <a:pt x="1573" y="1520"/>
                </a:lnTo>
                <a:lnTo>
                  <a:pt x="1573" y="1551"/>
                </a:lnTo>
                <a:lnTo>
                  <a:pt x="1574" y="1583"/>
                </a:lnTo>
                <a:lnTo>
                  <a:pt x="1577" y="1614"/>
                </a:lnTo>
                <a:lnTo>
                  <a:pt x="1583" y="1646"/>
                </a:lnTo>
                <a:lnTo>
                  <a:pt x="1591" y="1677"/>
                </a:lnTo>
                <a:lnTo>
                  <a:pt x="1600" y="1707"/>
                </a:lnTo>
                <a:lnTo>
                  <a:pt x="1612" y="1736"/>
                </a:lnTo>
                <a:lnTo>
                  <a:pt x="1626" y="1765"/>
                </a:lnTo>
                <a:lnTo>
                  <a:pt x="1640" y="1794"/>
                </a:lnTo>
                <a:lnTo>
                  <a:pt x="1656" y="1822"/>
                </a:lnTo>
                <a:lnTo>
                  <a:pt x="1674" y="1849"/>
                </a:lnTo>
                <a:lnTo>
                  <a:pt x="1693" y="1874"/>
                </a:lnTo>
                <a:lnTo>
                  <a:pt x="1714" y="1898"/>
                </a:lnTo>
                <a:lnTo>
                  <a:pt x="1736" y="1922"/>
                </a:lnTo>
                <a:lnTo>
                  <a:pt x="1759" y="1945"/>
                </a:lnTo>
                <a:lnTo>
                  <a:pt x="1783" y="1966"/>
                </a:lnTo>
                <a:lnTo>
                  <a:pt x="1783" y="1966"/>
                </a:lnTo>
                <a:lnTo>
                  <a:pt x="1808" y="1985"/>
                </a:lnTo>
                <a:lnTo>
                  <a:pt x="1834" y="2005"/>
                </a:lnTo>
                <a:lnTo>
                  <a:pt x="1860" y="2022"/>
                </a:lnTo>
                <a:lnTo>
                  <a:pt x="1888" y="2039"/>
                </a:lnTo>
                <a:lnTo>
                  <a:pt x="1916" y="2053"/>
                </a:lnTo>
                <a:lnTo>
                  <a:pt x="1945" y="2068"/>
                </a:lnTo>
                <a:lnTo>
                  <a:pt x="1974" y="2080"/>
                </a:lnTo>
                <a:lnTo>
                  <a:pt x="2003" y="2092"/>
                </a:lnTo>
                <a:lnTo>
                  <a:pt x="2033" y="2103"/>
                </a:lnTo>
                <a:lnTo>
                  <a:pt x="2064" y="2112"/>
                </a:lnTo>
                <a:lnTo>
                  <a:pt x="2095" y="2121"/>
                </a:lnTo>
                <a:lnTo>
                  <a:pt x="2126" y="2129"/>
                </a:lnTo>
                <a:lnTo>
                  <a:pt x="2158" y="2135"/>
                </a:lnTo>
                <a:lnTo>
                  <a:pt x="2189" y="2141"/>
                </a:lnTo>
                <a:lnTo>
                  <a:pt x="2221" y="2146"/>
                </a:lnTo>
                <a:lnTo>
                  <a:pt x="2252" y="2151"/>
                </a:lnTo>
                <a:lnTo>
                  <a:pt x="2252" y="2151"/>
                </a:lnTo>
                <a:lnTo>
                  <a:pt x="2297" y="2155"/>
                </a:lnTo>
                <a:lnTo>
                  <a:pt x="2342" y="2156"/>
                </a:lnTo>
                <a:lnTo>
                  <a:pt x="2342" y="0"/>
                </a:lnTo>
                <a:lnTo>
                  <a:pt x="4" y="0"/>
                </a:lnTo>
                <a:close/>
              </a:path>
            </a:pathLst>
          </a:custGeom>
          <a:gradFill>
            <a:gsLst>
              <a:gs pos="0">
                <a:schemeClr val="accent1"/>
              </a:gs>
              <a:gs pos="42000">
                <a:srgbClr val="F4AAA6"/>
              </a:gs>
              <a:gs pos="100000">
                <a:srgbClr val="B7EDE6"/>
              </a:gs>
            </a:gsLst>
            <a:path path="circle">
              <a:fillToRect r="100000" b="100000"/>
            </a:path>
            <a:tileRect l="-100000" t="-100000"/>
          </a:gradFill>
          <a:ln>
            <a:noFill/>
          </a:ln>
        </p:spPr>
        <p:txBody>
          <a:bodyPr spcFirstLastPara="1" wrap="square" lIns="68575" tIns="34275" rIns="68575" bIns="34275" anchor="ctr" anchorCtr="0">
            <a:noAutofit/>
          </a:bodyPr>
          <a:lstStyle/>
          <a:p>
            <a:pPr algn="ctr">
              <a:buClr>
                <a:schemeClr val="lt1"/>
              </a:buClr>
              <a:buSzPts val="1400"/>
            </a:pPr>
            <a:endParaRPr sz="1400">
              <a:solidFill>
                <a:srgbClr val="FFFFFF"/>
              </a:solidFill>
              <a:latin typeface="Calibri"/>
              <a:ea typeface="Calibri"/>
              <a:cs typeface="Calibri"/>
              <a:sym typeface="Calibri"/>
            </a:endParaRPr>
          </a:p>
        </p:txBody>
      </p:sp>
      <p:sp>
        <p:nvSpPr>
          <p:cNvPr id="1123" name="Google Shape;1123;p72"/>
          <p:cNvSpPr/>
          <p:nvPr/>
        </p:nvSpPr>
        <p:spPr>
          <a:xfrm flipH="1">
            <a:off x="-11064" y="819366"/>
            <a:ext cx="5766717" cy="5181389"/>
          </a:xfrm>
          <a:custGeom>
            <a:avLst/>
            <a:gdLst/>
            <a:ahLst/>
            <a:cxnLst/>
            <a:rect l="l" t="t" r="r" b="b"/>
            <a:pathLst>
              <a:path w="3332" h="2992" extrusionOk="0">
                <a:moveTo>
                  <a:pt x="3279" y="2992"/>
                </a:moveTo>
                <a:lnTo>
                  <a:pt x="3279" y="2992"/>
                </a:lnTo>
                <a:lnTo>
                  <a:pt x="3290" y="2991"/>
                </a:lnTo>
                <a:lnTo>
                  <a:pt x="3299" y="2987"/>
                </a:lnTo>
                <a:lnTo>
                  <a:pt x="3309" y="2982"/>
                </a:lnTo>
                <a:lnTo>
                  <a:pt x="3316" y="2976"/>
                </a:lnTo>
                <a:lnTo>
                  <a:pt x="3324" y="2969"/>
                </a:lnTo>
                <a:lnTo>
                  <a:pt x="3328" y="2959"/>
                </a:lnTo>
                <a:lnTo>
                  <a:pt x="3331" y="2950"/>
                </a:lnTo>
                <a:lnTo>
                  <a:pt x="3332" y="2939"/>
                </a:lnTo>
                <a:lnTo>
                  <a:pt x="3332" y="0"/>
                </a:lnTo>
                <a:lnTo>
                  <a:pt x="3332" y="0"/>
                </a:lnTo>
                <a:lnTo>
                  <a:pt x="3326" y="34"/>
                </a:lnTo>
                <a:lnTo>
                  <a:pt x="3320" y="66"/>
                </a:lnTo>
                <a:lnTo>
                  <a:pt x="3313" y="97"/>
                </a:lnTo>
                <a:lnTo>
                  <a:pt x="3305" y="126"/>
                </a:lnTo>
                <a:lnTo>
                  <a:pt x="3297" y="155"/>
                </a:lnTo>
                <a:lnTo>
                  <a:pt x="3288" y="183"/>
                </a:lnTo>
                <a:lnTo>
                  <a:pt x="3279" y="208"/>
                </a:lnTo>
                <a:lnTo>
                  <a:pt x="3269" y="234"/>
                </a:lnTo>
                <a:lnTo>
                  <a:pt x="3259" y="258"/>
                </a:lnTo>
                <a:lnTo>
                  <a:pt x="3249" y="281"/>
                </a:lnTo>
                <a:lnTo>
                  <a:pt x="3238" y="303"/>
                </a:lnTo>
                <a:lnTo>
                  <a:pt x="3226" y="323"/>
                </a:lnTo>
                <a:lnTo>
                  <a:pt x="3213" y="343"/>
                </a:lnTo>
                <a:lnTo>
                  <a:pt x="3201" y="362"/>
                </a:lnTo>
                <a:lnTo>
                  <a:pt x="3188" y="379"/>
                </a:lnTo>
                <a:lnTo>
                  <a:pt x="3176" y="396"/>
                </a:lnTo>
                <a:lnTo>
                  <a:pt x="3161" y="413"/>
                </a:lnTo>
                <a:lnTo>
                  <a:pt x="3148" y="427"/>
                </a:lnTo>
                <a:lnTo>
                  <a:pt x="3134" y="442"/>
                </a:lnTo>
                <a:lnTo>
                  <a:pt x="3118" y="456"/>
                </a:lnTo>
                <a:lnTo>
                  <a:pt x="3103" y="468"/>
                </a:lnTo>
                <a:lnTo>
                  <a:pt x="3088" y="481"/>
                </a:lnTo>
                <a:lnTo>
                  <a:pt x="3072" y="493"/>
                </a:lnTo>
                <a:lnTo>
                  <a:pt x="3056" y="504"/>
                </a:lnTo>
                <a:lnTo>
                  <a:pt x="3024" y="523"/>
                </a:lnTo>
                <a:lnTo>
                  <a:pt x="2989" y="540"/>
                </a:lnTo>
                <a:lnTo>
                  <a:pt x="2953" y="556"/>
                </a:lnTo>
                <a:lnTo>
                  <a:pt x="2917" y="569"/>
                </a:lnTo>
                <a:lnTo>
                  <a:pt x="2881" y="581"/>
                </a:lnTo>
                <a:lnTo>
                  <a:pt x="2843" y="591"/>
                </a:lnTo>
                <a:lnTo>
                  <a:pt x="2805" y="600"/>
                </a:lnTo>
                <a:lnTo>
                  <a:pt x="2766" y="609"/>
                </a:lnTo>
                <a:lnTo>
                  <a:pt x="2686" y="623"/>
                </a:lnTo>
                <a:lnTo>
                  <a:pt x="2606" y="638"/>
                </a:lnTo>
                <a:lnTo>
                  <a:pt x="2525" y="652"/>
                </a:lnTo>
                <a:lnTo>
                  <a:pt x="2485" y="661"/>
                </a:lnTo>
                <a:lnTo>
                  <a:pt x="2446" y="670"/>
                </a:lnTo>
                <a:lnTo>
                  <a:pt x="2406" y="681"/>
                </a:lnTo>
                <a:lnTo>
                  <a:pt x="2367" y="693"/>
                </a:lnTo>
                <a:lnTo>
                  <a:pt x="2328" y="707"/>
                </a:lnTo>
                <a:lnTo>
                  <a:pt x="2290" y="722"/>
                </a:lnTo>
                <a:lnTo>
                  <a:pt x="2290" y="722"/>
                </a:lnTo>
                <a:lnTo>
                  <a:pt x="2253" y="739"/>
                </a:lnTo>
                <a:lnTo>
                  <a:pt x="2217" y="756"/>
                </a:lnTo>
                <a:lnTo>
                  <a:pt x="2182" y="776"/>
                </a:lnTo>
                <a:lnTo>
                  <a:pt x="2147" y="795"/>
                </a:lnTo>
                <a:lnTo>
                  <a:pt x="2114" y="815"/>
                </a:lnTo>
                <a:lnTo>
                  <a:pt x="2081" y="836"/>
                </a:lnTo>
                <a:lnTo>
                  <a:pt x="2050" y="859"/>
                </a:lnTo>
                <a:lnTo>
                  <a:pt x="2020" y="882"/>
                </a:lnTo>
                <a:lnTo>
                  <a:pt x="1990" y="907"/>
                </a:lnTo>
                <a:lnTo>
                  <a:pt x="1961" y="933"/>
                </a:lnTo>
                <a:lnTo>
                  <a:pt x="1932" y="961"/>
                </a:lnTo>
                <a:lnTo>
                  <a:pt x="1904" y="988"/>
                </a:lnTo>
                <a:lnTo>
                  <a:pt x="1876" y="1019"/>
                </a:lnTo>
                <a:lnTo>
                  <a:pt x="1849" y="1050"/>
                </a:lnTo>
                <a:lnTo>
                  <a:pt x="1821" y="1083"/>
                </a:lnTo>
                <a:lnTo>
                  <a:pt x="1796" y="1118"/>
                </a:lnTo>
                <a:lnTo>
                  <a:pt x="1769" y="1154"/>
                </a:lnTo>
                <a:lnTo>
                  <a:pt x="1743" y="1192"/>
                </a:lnTo>
                <a:lnTo>
                  <a:pt x="1717" y="1231"/>
                </a:lnTo>
                <a:lnTo>
                  <a:pt x="1692" y="1273"/>
                </a:lnTo>
                <a:lnTo>
                  <a:pt x="1667" y="1316"/>
                </a:lnTo>
                <a:lnTo>
                  <a:pt x="1640" y="1362"/>
                </a:lnTo>
                <a:lnTo>
                  <a:pt x="1615" y="1409"/>
                </a:lnTo>
                <a:lnTo>
                  <a:pt x="1589" y="1459"/>
                </a:lnTo>
                <a:lnTo>
                  <a:pt x="1563" y="1511"/>
                </a:lnTo>
                <a:lnTo>
                  <a:pt x="1536" y="1564"/>
                </a:lnTo>
                <a:lnTo>
                  <a:pt x="1483" y="1679"/>
                </a:lnTo>
                <a:lnTo>
                  <a:pt x="1427" y="1802"/>
                </a:lnTo>
                <a:lnTo>
                  <a:pt x="1370" y="1936"/>
                </a:lnTo>
                <a:lnTo>
                  <a:pt x="1370" y="1936"/>
                </a:lnTo>
                <a:lnTo>
                  <a:pt x="1349" y="1982"/>
                </a:lnTo>
                <a:lnTo>
                  <a:pt x="1338" y="2003"/>
                </a:lnTo>
                <a:lnTo>
                  <a:pt x="1327" y="2024"/>
                </a:lnTo>
                <a:lnTo>
                  <a:pt x="1316" y="2042"/>
                </a:lnTo>
                <a:lnTo>
                  <a:pt x="1305" y="2060"/>
                </a:lnTo>
                <a:lnTo>
                  <a:pt x="1293" y="2076"/>
                </a:lnTo>
                <a:lnTo>
                  <a:pt x="1282" y="2091"/>
                </a:lnTo>
                <a:lnTo>
                  <a:pt x="1270" y="2106"/>
                </a:lnTo>
                <a:lnTo>
                  <a:pt x="1258" y="2119"/>
                </a:lnTo>
                <a:lnTo>
                  <a:pt x="1246" y="2132"/>
                </a:lnTo>
                <a:lnTo>
                  <a:pt x="1234" y="2143"/>
                </a:lnTo>
                <a:lnTo>
                  <a:pt x="1220" y="2154"/>
                </a:lnTo>
                <a:lnTo>
                  <a:pt x="1208" y="2164"/>
                </a:lnTo>
                <a:lnTo>
                  <a:pt x="1195" y="2172"/>
                </a:lnTo>
                <a:lnTo>
                  <a:pt x="1183" y="2181"/>
                </a:lnTo>
                <a:lnTo>
                  <a:pt x="1170" y="2188"/>
                </a:lnTo>
                <a:lnTo>
                  <a:pt x="1156" y="2194"/>
                </a:lnTo>
                <a:lnTo>
                  <a:pt x="1130" y="2205"/>
                </a:lnTo>
                <a:lnTo>
                  <a:pt x="1102" y="2213"/>
                </a:lnTo>
                <a:lnTo>
                  <a:pt x="1074" y="2219"/>
                </a:lnTo>
                <a:lnTo>
                  <a:pt x="1046" y="2224"/>
                </a:lnTo>
                <a:lnTo>
                  <a:pt x="1017" y="2225"/>
                </a:lnTo>
                <a:lnTo>
                  <a:pt x="988" y="2227"/>
                </a:lnTo>
                <a:lnTo>
                  <a:pt x="959" y="2225"/>
                </a:lnTo>
                <a:lnTo>
                  <a:pt x="930" y="2223"/>
                </a:lnTo>
                <a:lnTo>
                  <a:pt x="900" y="2221"/>
                </a:lnTo>
                <a:lnTo>
                  <a:pt x="839" y="2213"/>
                </a:lnTo>
                <a:lnTo>
                  <a:pt x="778" y="2207"/>
                </a:lnTo>
                <a:lnTo>
                  <a:pt x="748" y="2204"/>
                </a:lnTo>
                <a:lnTo>
                  <a:pt x="716" y="2201"/>
                </a:lnTo>
                <a:lnTo>
                  <a:pt x="686" y="2200"/>
                </a:lnTo>
                <a:lnTo>
                  <a:pt x="654" y="2200"/>
                </a:lnTo>
                <a:lnTo>
                  <a:pt x="624" y="2201"/>
                </a:lnTo>
                <a:lnTo>
                  <a:pt x="593" y="2205"/>
                </a:lnTo>
                <a:lnTo>
                  <a:pt x="563" y="2210"/>
                </a:lnTo>
                <a:lnTo>
                  <a:pt x="531" y="2218"/>
                </a:lnTo>
                <a:lnTo>
                  <a:pt x="501" y="2228"/>
                </a:lnTo>
                <a:lnTo>
                  <a:pt x="471" y="2240"/>
                </a:lnTo>
                <a:lnTo>
                  <a:pt x="471" y="2240"/>
                </a:lnTo>
                <a:lnTo>
                  <a:pt x="437" y="2257"/>
                </a:lnTo>
                <a:lnTo>
                  <a:pt x="404" y="2275"/>
                </a:lnTo>
                <a:lnTo>
                  <a:pt x="373" y="2294"/>
                </a:lnTo>
                <a:lnTo>
                  <a:pt x="344" y="2314"/>
                </a:lnTo>
                <a:lnTo>
                  <a:pt x="316" y="2333"/>
                </a:lnTo>
                <a:lnTo>
                  <a:pt x="289" y="2355"/>
                </a:lnTo>
                <a:lnTo>
                  <a:pt x="264" y="2377"/>
                </a:lnTo>
                <a:lnTo>
                  <a:pt x="241" y="2398"/>
                </a:lnTo>
                <a:lnTo>
                  <a:pt x="218" y="2421"/>
                </a:lnTo>
                <a:lnTo>
                  <a:pt x="197" y="2444"/>
                </a:lnTo>
                <a:lnTo>
                  <a:pt x="178" y="2467"/>
                </a:lnTo>
                <a:lnTo>
                  <a:pt x="160" y="2491"/>
                </a:lnTo>
                <a:lnTo>
                  <a:pt x="143" y="2517"/>
                </a:lnTo>
                <a:lnTo>
                  <a:pt x="126" y="2541"/>
                </a:lnTo>
                <a:lnTo>
                  <a:pt x="111" y="2566"/>
                </a:lnTo>
                <a:lnTo>
                  <a:pt x="98" y="2592"/>
                </a:lnTo>
                <a:lnTo>
                  <a:pt x="86" y="2617"/>
                </a:lnTo>
                <a:lnTo>
                  <a:pt x="74" y="2643"/>
                </a:lnTo>
                <a:lnTo>
                  <a:pt x="64" y="2668"/>
                </a:lnTo>
                <a:lnTo>
                  <a:pt x="55" y="2695"/>
                </a:lnTo>
                <a:lnTo>
                  <a:pt x="46" y="2720"/>
                </a:lnTo>
                <a:lnTo>
                  <a:pt x="38" y="2745"/>
                </a:lnTo>
                <a:lnTo>
                  <a:pt x="32" y="2772"/>
                </a:lnTo>
                <a:lnTo>
                  <a:pt x="24" y="2797"/>
                </a:lnTo>
                <a:lnTo>
                  <a:pt x="15" y="2848"/>
                </a:lnTo>
                <a:lnTo>
                  <a:pt x="7" y="2898"/>
                </a:lnTo>
                <a:lnTo>
                  <a:pt x="4" y="2945"/>
                </a:lnTo>
                <a:lnTo>
                  <a:pt x="0" y="2992"/>
                </a:lnTo>
                <a:lnTo>
                  <a:pt x="3279" y="2992"/>
                </a:lnTo>
                <a:close/>
              </a:path>
            </a:pathLst>
          </a:custGeom>
          <a:solidFill>
            <a:schemeClr val="dk2"/>
          </a:solidFill>
          <a:ln>
            <a:noFill/>
          </a:ln>
        </p:spPr>
        <p:txBody>
          <a:bodyPr spcFirstLastPara="1" wrap="square" lIns="68575" tIns="34275" rIns="68575" bIns="34275" anchor="ctr" anchorCtr="0">
            <a:noAutofit/>
          </a:bodyPr>
          <a:lstStyle/>
          <a:p>
            <a:pPr algn="ctr">
              <a:buClr>
                <a:schemeClr val="lt1"/>
              </a:buClr>
              <a:buSzPts val="1400"/>
            </a:pPr>
            <a:endParaRPr sz="1400">
              <a:solidFill>
                <a:srgbClr val="FFFFFF"/>
              </a:solidFill>
              <a:latin typeface="Calibri"/>
              <a:ea typeface="Calibri"/>
              <a:cs typeface="Calibri"/>
              <a:sym typeface="Calibri"/>
            </a:endParaRPr>
          </a:p>
        </p:txBody>
      </p:sp>
      <p:sp>
        <p:nvSpPr>
          <p:cNvPr id="1124" name="Google Shape;1124;p72"/>
          <p:cNvSpPr txBox="1"/>
          <p:nvPr/>
        </p:nvSpPr>
        <p:spPr>
          <a:xfrm>
            <a:off x="3769980" y="1378232"/>
            <a:ext cx="4871100" cy="561000"/>
          </a:xfrm>
          <a:prstGeom prst="rect">
            <a:avLst/>
          </a:prstGeom>
          <a:noFill/>
          <a:ln>
            <a:noFill/>
          </a:ln>
        </p:spPr>
        <p:txBody>
          <a:bodyPr spcFirstLastPara="1" wrap="square" lIns="68575" tIns="34275" rIns="68575" bIns="34275" anchor="t" anchorCtr="0">
            <a:noAutofit/>
          </a:bodyPr>
          <a:lstStyle/>
          <a:p>
            <a:pPr>
              <a:lnSpc>
                <a:spcPct val="90000"/>
              </a:lnSpc>
              <a:buClr>
                <a:srgbClr val="44546A"/>
              </a:buClr>
              <a:buSzPts val="4100"/>
            </a:pPr>
            <a:r>
              <a:rPr lang="en" sz="4100" b="1">
                <a:solidFill>
                  <a:srgbClr val="44546A"/>
                </a:solidFill>
                <a:latin typeface="Georgia"/>
                <a:ea typeface="Georgia"/>
                <a:cs typeface="Georgia"/>
                <a:sym typeface="Georgia"/>
              </a:rPr>
              <a:t>Advisor Meeting</a:t>
            </a:r>
            <a:endParaRPr sz="4100" b="1">
              <a:solidFill>
                <a:srgbClr val="44546A"/>
              </a:solidFill>
              <a:latin typeface="Georgia"/>
              <a:ea typeface="Georgia"/>
              <a:cs typeface="Georgia"/>
              <a:sym typeface="Georgia"/>
            </a:endParaRPr>
          </a:p>
        </p:txBody>
      </p:sp>
      <p:grpSp>
        <p:nvGrpSpPr>
          <p:cNvPr id="1125" name="Google Shape;1125;p72"/>
          <p:cNvGrpSpPr/>
          <p:nvPr/>
        </p:nvGrpSpPr>
        <p:grpSpPr>
          <a:xfrm>
            <a:off x="7292712" y="1053050"/>
            <a:ext cx="1628709" cy="980006"/>
            <a:chOff x="9915526" y="1892300"/>
            <a:chExt cx="1116013" cy="671513"/>
          </a:xfrm>
        </p:grpSpPr>
        <p:sp>
          <p:nvSpPr>
            <p:cNvPr id="1126" name="Google Shape;1126;p72"/>
            <p:cNvSpPr/>
            <p:nvPr/>
          </p:nvSpPr>
          <p:spPr>
            <a:xfrm>
              <a:off x="9915526" y="1892300"/>
              <a:ext cx="19050" cy="17463"/>
            </a:xfrm>
            <a:custGeom>
              <a:avLst/>
              <a:gdLst/>
              <a:ahLst/>
              <a:cxnLst/>
              <a:rect l="l" t="t" r="r" b="b"/>
              <a:pathLst>
                <a:path w="24" h="23" extrusionOk="0">
                  <a:moveTo>
                    <a:pt x="24" y="12"/>
                  </a:moveTo>
                  <a:lnTo>
                    <a:pt x="24" y="12"/>
                  </a:lnTo>
                  <a:lnTo>
                    <a:pt x="23" y="16"/>
                  </a:lnTo>
                  <a:lnTo>
                    <a:pt x="20" y="21"/>
                  </a:lnTo>
                  <a:lnTo>
                    <a:pt x="17" y="23"/>
                  </a:lnTo>
                  <a:lnTo>
                    <a:pt x="12" y="23"/>
                  </a:lnTo>
                  <a:lnTo>
                    <a:pt x="12" y="23"/>
                  </a:lnTo>
                  <a:lnTo>
                    <a:pt x="7" y="23"/>
                  </a:lnTo>
                  <a:lnTo>
                    <a:pt x="3" y="21"/>
                  </a:lnTo>
                  <a:lnTo>
                    <a:pt x="1" y="16"/>
                  </a:lnTo>
                  <a:lnTo>
                    <a:pt x="0" y="12"/>
                  </a:lnTo>
                  <a:lnTo>
                    <a:pt x="0" y="12"/>
                  </a:lnTo>
                  <a:lnTo>
                    <a:pt x="1" y="8"/>
                  </a:lnTo>
                  <a:lnTo>
                    <a:pt x="3" y="4"/>
                  </a:lnTo>
                  <a:lnTo>
                    <a:pt x="7" y="2"/>
                  </a:lnTo>
                  <a:lnTo>
                    <a:pt x="12" y="0"/>
                  </a:lnTo>
                  <a:lnTo>
                    <a:pt x="12" y="0"/>
                  </a:lnTo>
                  <a:lnTo>
                    <a:pt x="17" y="2"/>
                  </a:lnTo>
                  <a:lnTo>
                    <a:pt x="20" y="4"/>
                  </a:lnTo>
                  <a:lnTo>
                    <a:pt x="23" y="8"/>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27" name="Google Shape;1127;p72"/>
            <p:cNvSpPr/>
            <p:nvPr/>
          </p:nvSpPr>
          <p:spPr>
            <a:xfrm>
              <a:off x="9915526" y="1984375"/>
              <a:ext cx="19050" cy="19050"/>
            </a:xfrm>
            <a:custGeom>
              <a:avLst/>
              <a:gdLst/>
              <a:ahLst/>
              <a:cxnLst/>
              <a:rect l="l" t="t" r="r" b="b"/>
              <a:pathLst>
                <a:path w="24" h="25" extrusionOk="0">
                  <a:moveTo>
                    <a:pt x="24" y="13"/>
                  </a:moveTo>
                  <a:lnTo>
                    <a:pt x="24" y="13"/>
                  </a:lnTo>
                  <a:lnTo>
                    <a:pt x="23" y="17"/>
                  </a:lnTo>
                  <a:lnTo>
                    <a:pt x="20" y="21"/>
                  </a:lnTo>
                  <a:lnTo>
                    <a:pt x="17" y="23"/>
                  </a:lnTo>
                  <a:lnTo>
                    <a:pt x="12" y="25"/>
                  </a:lnTo>
                  <a:lnTo>
                    <a:pt x="12" y="25"/>
                  </a:lnTo>
                  <a:lnTo>
                    <a:pt x="7" y="23"/>
                  </a:lnTo>
                  <a:lnTo>
                    <a:pt x="3" y="21"/>
                  </a:lnTo>
                  <a:lnTo>
                    <a:pt x="1" y="17"/>
                  </a:lnTo>
                  <a:lnTo>
                    <a:pt x="0" y="13"/>
                  </a:lnTo>
                  <a:lnTo>
                    <a:pt x="0" y="13"/>
                  </a:lnTo>
                  <a:lnTo>
                    <a:pt x="1" y="8"/>
                  </a:lnTo>
                  <a:lnTo>
                    <a:pt x="3" y="4"/>
                  </a:lnTo>
                  <a:lnTo>
                    <a:pt x="7" y="2"/>
                  </a:lnTo>
                  <a:lnTo>
                    <a:pt x="12" y="0"/>
                  </a:lnTo>
                  <a:lnTo>
                    <a:pt x="12" y="0"/>
                  </a:lnTo>
                  <a:lnTo>
                    <a:pt x="17" y="2"/>
                  </a:lnTo>
                  <a:lnTo>
                    <a:pt x="20" y="4"/>
                  </a:lnTo>
                  <a:lnTo>
                    <a:pt x="23" y="8"/>
                  </a:lnTo>
                  <a:lnTo>
                    <a:pt x="24" y="13"/>
                  </a:lnTo>
                  <a:lnTo>
                    <a:pt x="24" y="13"/>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28" name="Google Shape;1128;p72"/>
            <p:cNvSpPr/>
            <p:nvPr/>
          </p:nvSpPr>
          <p:spPr>
            <a:xfrm>
              <a:off x="9915526" y="2076450"/>
              <a:ext cx="19050" cy="19050"/>
            </a:xfrm>
            <a:custGeom>
              <a:avLst/>
              <a:gdLst/>
              <a:ahLst/>
              <a:cxnLst/>
              <a:rect l="l" t="t" r="r" b="b"/>
              <a:pathLst>
                <a:path w="24" h="24" extrusionOk="0">
                  <a:moveTo>
                    <a:pt x="24" y="12"/>
                  </a:moveTo>
                  <a:lnTo>
                    <a:pt x="24" y="12"/>
                  </a:lnTo>
                  <a:lnTo>
                    <a:pt x="23" y="17"/>
                  </a:lnTo>
                  <a:lnTo>
                    <a:pt x="20" y="20"/>
                  </a:lnTo>
                  <a:lnTo>
                    <a:pt x="17"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7" y="1"/>
                  </a:lnTo>
                  <a:lnTo>
                    <a:pt x="20" y="3"/>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29" name="Google Shape;1129;p72"/>
            <p:cNvSpPr/>
            <p:nvPr/>
          </p:nvSpPr>
          <p:spPr>
            <a:xfrm>
              <a:off x="9915526" y="2168525"/>
              <a:ext cx="19050" cy="19050"/>
            </a:xfrm>
            <a:custGeom>
              <a:avLst/>
              <a:gdLst/>
              <a:ahLst/>
              <a:cxnLst/>
              <a:rect l="l" t="t" r="r" b="b"/>
              <a:pathLst>
                <a:path w="24" h="23" extrusionOk="0">
                  <a:moveTo>
                    <a:pt x="24" y="11"/>
                  </a:moveTo>
                  <a:lnTo>
                    <a:pt x="24" y="11"/>
                  </a:lnTo>
                  <a:lnTo>
                    <a:pt x="23" y="16"/>
                  </a:lnTo>
                  <a:lnTo>
                    <a:pt x="20" y="19"/>
                  </a:lnTo>
                  <a:lnTo>
                    <a:pt x="17" y="23"/>
                  </a:lnTo>
                  <a:lnTo>
                    <a:pt x="12" y="23"/>
                  </a:lnTo>
                  <a:lnTo>
                    <a:pt x="12" y="23"/>
                  </a:lnTo>
                  <a:lnTo>
                    <a:pt x="7" y="23"/>
                  </a:lnTo>
                  <a:lnTo>
                    <a:pt x="3" y="19"/>
                  </a:lnTo>
                  <a:lnTo>
                    <a:pt x="1" y="16"/>
                  </a:lnTo>
                  <a:lnTo>
                    <a:pt x="0" y="11"/>
                  </a:lnTo>
                  <a:lnTo>
                    <a:pt x="0" y="11"/>
                  </a:lnTo>
                  <a:lnTo>
                    <a:pt x="1" y="7"/>
                  </a:lnTo>
                  <a:lnTo>
                    <a:pt x="3" y="4"/>
                  </a:lnTo>
                  <a:lnTo>
                    <a:pt x="7" y="0"/>
                  </a:lnTo>
                  <a:lnTo>
                    <a:pt x="12" y="0"/>
                  </a:lnTo>
                  <a:lnTo>
                    <a:pt x="12" y="0"/>
                  </a:lnTo>
                  <a:lnTo>
                    <a:pt x="17" y="0"/>
                  </a:lnTo>
                  <a:lnTo>
                    <a:pt x="20" y="4"/>
                  </a:lnTo>
                  <a:lnTo>
                    <a:pt x="23" y="7"/>
                  </a:lnTo>
                  <a:lnTo>
                    <a:pt x="24" y="11"/>
                  </a:lnTo>
                  <a:lnTo>
                    <a:pt x="24" y="11"/>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30" name="Google Shape;1130;p72"/>
            <p:cNvSpPr/>
            <p:nvPr/>
          </p:nvSpPr>
          <p:spPr>
            <a:xfrm>
              <a:off x="9915526" y="2260600"/>
              <a:ext cx="19050" cy="20638"/>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31" name="Google Shape;1131;p72"/>
            <p:cNvSpPr/>
            <p:nvPr/>
          </p:nvSpPr>
          <p:spPr>
            <a:xfrm>
              <a:off x="9915526" y="2354263"/>
              <a:ext cx="19050" cy="19050"/>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32" name="Google Shape;1132;p72"/>
            <p:cNvSpPr/>
            <p:nvPr/>
          </p:nvSpPr>
          <p:spPr>
            <a:xfrm>
              <a:off x="9915526" y="2446338"/>
              <a:ext cx="19050" cy="19050"/>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33" name="Google Shape;1133;p72"/>
            <p:cNvSpPr/>
            <p:nvPr/>
          </p:nvSpPr>
          <p:spPr>
            <a:xfrm>
              <a:off x="10015538" y="1892300"/>
              <a:ext cx="19050" cy="17463"/>
            </a:xfrm>
            <a:custGeom>
              <a:avLst/>
              <a:gdLst/>
              <a:ahLst/>
              <a:cxnLst/>
              <a:rect l="l" t="t" r="r" b="b"/>
              <a:pathLst>
                <a:path w="25" h="23" extrusionOk="0">
                  <a:moveTo>
                    <a:pt x="25" y="12"/>
                  </a:moveTo>
                  <a:lnTo>
                    <a:pt x="25" y="12"/>
                  </a:lnTo>
                  <a:lnTo>
                    <a:pt x="23" y="16"/>
                  </a:lnTo>
                  <a:lnTo>
                    <a:pt x="21" y="21"/>
                  </a:lnTo>
                  <a:lnTo>
                    <a:pt x="17" y="23"/>
                  </a:lnTo>
                  <a:lnTo>
                    <a:pt x="13" y="23"/>
                  </a:lnTo>
                  <a:lnTo>
                    <a:pt x="13" y="23"/>
                  </a:lnTo>
                  <a:lnTo>
                    <a:pt x="8" y="23"/>
                  </a:lnTo>
                  <a:lnTo>
                    <a:pt x="4" y="21"/>
                  </a:lnTo>
                  <a:lnTo>
                    <a:pt x="2" y="16"/>
                  </a:lnTo>
                  <a:lnTo>
                    <a:pt x="0" y="12"/>
                  </a:lnTo>
                  <a:lnTo>
                    <a:pt x="0" y="12"/>
                  </a:lnTo>
                  <a:lnTo>
                    <a:pt x="2" y="8"/>
                  </a:lnTo>
                  <a:lnTo>
                    <a:pt x="4" y="4"/>
                  </a:lnTo>
                  <a:lnTo>
                    <a:pt x="8" y="2"/>
                  </a:lnTo>
                  <a:lnTo>
                    <a:pt x="13" y="0"/>
                  </a:lnTo>
                  <a:lnTo>
                    <a:pt x="13" y="0"/>
                  </a:lnTo>
                  <a:lnTo>
                    <a:pt x="17" y="2"/>
                  </a:lnTo>
                  <a:lnTo>
                    <a:pt x="21" y="4"/>
                  </a:lnTo>
                  <a:lnTo>
                    <a:pt x="23" y="8"/>
                  </a:lnTo>
                  <a:lnTo>
                    <a:pt x="25" y="12"/>
                  </a:lnTo>
                  <a:lnTo>
                    <a:pt x="25"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34" name="Google Shape;1134;p72"/>
            <p:cNvSpPr/>
            <p:nvPr/>
          </p:nvSpPr>
          <p:spPr>
            <a:xfrm>
              <a:off x="10015538" y="1984375"/>
              <a:ext cx="19050" cy="19050"/>
            </a:xfrm>
            <a:custGeom>
              <a:avLst/>
              <a:gdLst/>
              <a:ahLst/>
              <a:cxnLst/>
              <a:rect l="l" t="t" r="r" b="b"/>
              <a:pathLst>
                <a:path w="25" h="25" extrusionOk="0">
                  <a:moveTo>
                    <a:pt x="25" y="13"/>
                  </a:moveTo>
                  <a:lnTo>
                    <a:pt x="25" y="13"/>
                  </a:lnTo>
                  <a:lnTo>
                    <a:pt x="23" y="17"/>
                  </a:lnTo>
                  <a:lnTo>
                    <a:pt x="21" y="21"/>
                  </a:lnTo>
                  <a:lnTo>
                    <a:pt x="17" y="23"/>
                  </a:lnTo>
                  <a:lnTo>
                    <a:pt x="13" y="25"/>
                  </a:lnTo>
                  <a:lnTo>
                    <a:pt x="13" y="25"/>
                  </a:lnTo>
                  <a:lnTo>
                    <a:pt x="8" y="23"/>
                  </a:lnTo>
                  <a:lnTo>
                    <a:pt x="4" y="21"/>
                  </a:lnTo>
                  <a:lnTo>
                    <a:pt x="2" y="17"/>
                  </a:lnTo>
                  <a:lnTo>
                    <a:pt x="0" y="13"/>
                  </a:lnTo>
                  <a:lnTo>
                    <a:pt x="0" y="13"/>
                  </a:lnTo>
                  <a:lnTo>
                    <a:pt x="2" y="8"/>
                  </a:lnTo>
                  <a:lnTo>
                    <a:pt x="4" y="4"/>
                  </a:lnTo>
                  <a:lnTo>
                    <a:pt x="8" y="2"/>
                  </a:lnTo>
                  <a:lnTo>
                    <a:pt x="13" y="0"/>
                  </a:lnTo>
                  <a:lnTo>
                    <a:pt x="13" y="0"/>
                  </a:lnTo>
                  <a:lnTo>
                    <a:pt x="17" y="2"/>
                  </a:lnTo>
                  <a:lnTo>
                    <a:pt x="21" y="4"/>
                  </a:lnTo>
                  <a:lnTo>
                    <a:pt x="23" y="8"/>
                  </a:lnTo>
                  <a:lnTo>
                    <a:pt x="25" y="13"/>
                  </a:lnTo>
                  <a:lnTo>
                    <a:pt x="25" y="13"/>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35" name="Google Shape;1135;p72"/>
            <p:cNvSpPr/>
            <p:nvPr/>
          </p:nvSpPr>
          <p:spPr>
            <a:xfrm>
              <a:off x="10015538" y="2076450"/>
              <a:ext cx="19050" cy="19050"/>
            </a:xfrm>
            <a:custGeom>
              <a:avLst/>
              <a:gdLst/>
              <a:ahLst/>
              <a:cxnLst/>
              <a:rect l="l" t="t" r="r" b="b"/>
              <a:pathLst>
                <a:path w="25" h="24" extrusionOk="0">
                  <a:moveTo>
                    <a:pt x="25" y="12"/>
                  </a:moveTo>
                  <a:lnTo>
                    <a:pt x="25" y="12"/>
                  </a:lnTo>
                  <a:lnTo>
                    <a:pt x="23" y="17"/>
                  </a:lnTo>
                  <a:lnTo>
                    <a:pt x="21" y="20"/>
                  </a:lnTo>
                  <a:lnTo>
                    <a:pt x="17" y="23"/>
                  </a:lnTo>
                  <a:lnTo>
                    <a:pt x="13" y="24"/>
                  </a:lnTo>
                  <a:lnTo>
                    <a:pt x="13" y="24"/>
                  </a:lnTo>
                  <a:lnTo>
                    <a:pt x="8" y="23"/>
                  </a:lnTo>
                  <a:lnTo>
                    <a:pt x="4" y="20"/>
                  </a:lnTo>
                  <a:lnTo>
                    <a:pt x="2" y="17"/>
                  </a:lnTo>
                  <a:lnTo>
                    <a:pt x="0" y="12"/>
                  </a:lnTo>
                  <a:lnTo>
                    <a:pt x="0" y="12"/>
                  </a:lnTo>
                  <a:lnTo>
                    <a:pt x="2" y="7"/>
                  </a:lnTo>
                  <a:lnTo>
                    <a:pt x="4" y="3"/>
                  </a:lnTo>
                  <a:lnTo>
                    <a:pt x="8" y="1"/>
                  </a:lnTo>
                  <a:lnTo>
                    <a:pt x="13" y="0"/>
                  </a:lnTo>
                  <a:lnTo>
                    <a:pt x="13" y="0"/>
                  </a:lnTo>
                  <a:lnTo>
                    <a:pt x="17" y="1"/>
                  </a:lnTo>
                  <a:lnTo>
                    <a:pt x="21" y="3"/>
                  </a:lnTo>
                  <a:lnTo>
                    <a:pt x="23" y="7"/>
                  </a:lnTo>
                  <a:lnTo>
                    <a:pt x="25" y="12"/>
                  </a:lnTo>
                  <a:lnTo>
                    <a:pt x="25"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36" name="Google Shape;1136;p72"/>
            <p:cNvSpPr/>
            <p:nvPr/>
          </p:nvSpPr>
          <p:spPr>
            <a:xfrm>
              <a:off x="10015538" y="2168525"/>
              <a:ext cx="19050" cy="19050"/>
            </a:xfrm>
            <a:custGeom>
              <a:avLst/>
              <a:gdLst/>
              <a:ahLst/>
              <a:cxnLst/>
              <a:rect l="l" t="t" r="r" b="b"/>
              <a:pathLst>
                <a:path w="25" h="23" extrusionOk="0">
                  <a:moveTo>
                    <a:pt x="25" y="11"/>
                  </a:moveTo>
                  <a:lnTo>
                    <a:pt x="25" y="11"/>
                  </a:lnTo>
                  <a:lnTo>
                    <a:pt x="23" y="16"/>
                  </a:lnTo>
                  <a:lnTo>
                    <a:pt x="21" y="19"/>
                  </a:lnTo>
                  <a:lnTo>
                    <a:pt x="17" y="23"/>
                  </a:lnTo>
                  <a:lnTo>
                    <a:pt x="13" y="23"/>
                  </a:lnTo>
                  <a:lnTo>
                    <a:pt x="13" y="23"/>
                  </a:lnTo>
                  <a:lnTo>
                    <a:pt x="8" y="23"/>
                  </a:lnTo>
                  <a:lnTo>
                    <a:pt x="4" y="19"/>
                  </a:lnTo>
                  <a:lnTo>
                    <a:pt x="2" y="16"/>
                  </a:lnTo>
                  <a:lnTo>
                    <a:pt x="0" y="11"/>
                  </a:lnTo>
                  <a:lnTo>
                    <a:pt x="0" y="11"/>
                  </a:lnTo>
                  <a:lnTo>
                    <a:pt x="2" y="7"/>
                  </a:lnTo>
                  <a:lnTo>
                    <a:pt x="4" y="4"/>
                  </a:lnTo>
                  <a:lnTo>
                    <a:pt x="8" y="0"/>
                  </a:lnTo>
                  <a:lnTo>
                    <a:pt x="13" y="0"/>
                  </a:lnTo>
                  <a:lnTo>
                    <a:pt x="13" y="0"/>
                  </a:lnTo>
                  <a:lnTo>
                    <a:pt x="17" y="0"/>
                  </a:lnTo>
                  <a:lnTo>
                    <a:pt x="21" y="4"/>
                  </a:lnTo>
                  <a:lnTo>
                    <a:pt x="23" y="7"/>
                  </a:lnTo>
                  <a:lnTo>
                    <a:pt x="25" y="11"/>
                  </a:lnTo>
                  <a:lnTo>
                    <a:pt x="25" y="11"/>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37" name="Google Shape;1137;p72"/>
            <p:cNvSpPr/>
            <p:nvPr/>
          </p:nvSpPr>
          <p:spPr>
            <a:xfrm>
              <a:off x="10015538" y="2260600"/>
              <a:ext cx="19050" cy="20638"/>
            </a:xfrm>
            <a:custGeom>
              <a:avLst/>
              <a:gdLst/>
              <a:ahLst/>
              <a:cxnLst/>
              <a:rect l="l" t="t" r="r" b="b"/>
              <a:pathLst>
                <a:path w="25" h="24" extrusionOk="0">
                  <a:moveTo>
                    <a:pt x="25" y="12"/>
                  </a:moveTo>
                  <a:lnTo>
                    <a:pt x="25" y="12"/>
                  </a:lnTo>
                  <a:lnTo>
                    <a:pt x="23" y="17"/>
                  </a:lnTo>
                  <a:lnTo>
                    <a:pt x="21" y="21"/>
                  </a:lnTo>
                  <a:lnTo>
                    <a:pt x="17" y="23"/>
                  </a:lnTo>
                  <a:lnTo>
                    <a:pt x="13" y="24"/>
                  </a:lnTo>
                  <a:lnTo>
                    <a:pt x="13" y="24"/>
                  </a:lnTo>
                  <a:lnTo>
                    <a:pt x="8" y="23"/>
                  </a:lnTo>
                  <a:lnTo>
                    <a:pt x="4" y="21"/>
                  </a:lnTo>
                  <a:lnTo>
                    <a:pt x="2" y="17"/>
                  </a:lnTo>
                  <a:lnTo>
                    <a:pt x="0" y="12"/>
                  </a:lnTo>
                  <a:lnTo>
                    <a:pt x="0" y="12"/>
                  </a:lnTo>
                  <a:lnTo>
                    <a:pt x="2" y="7"/>
                  </a:lnTo>
                  <a:lnTo>
                    <a:pt x="4" y="4"/>
                  </a:lnTo>
                  <a:lnTo>
                    <a:pt x="8" y="1"/>
                  </a:lnTo>
                  <a:lnTo>
                    <a:pt x="13" y="0"/>
                  </a:lnTo>
                  <a:lnTo>
                    <a:pt x="13" y="0"/>
                  </a:lnTo>
                  <a:lnTo>
                    <a:pt x="17" y="1"/>
                  </a:lnTo>
                  <a:lnTo>
                    <a:pt x="21" y="4"/>
                  </a:lnTo>
                  <a:lnTo>
                    <a:pt x="23" y="7"/>
                  </a:lnTo>
                  <a:lnTo>
                    <a:pt x="25" y="12"/>
                  </a:lnTo>
                  <a:lnTo>
                    <a:pt x="25"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38" name="Google Shape;1138;p72"/>
            <p:cNvSpPr/>
            <p:nvPr/>
          </p:nvSpPr>
          <p:spPr>
            <a:xfrm>
              <a:off x="10015538" y="2354263"/>
              <a:ext cx="19050" cy="19050"/>
            </a:xfrm>
            <a:custGeom>
              <a:avLst/>
              <a:gdLst/>
              <a:ahLst/>
              <a:cxnLst/>
              <a:rect l="l" t="t" r="r" b="b"/>
              <a:pathLst>
                <a:path w="25" h="24" extrusionOk="0">
                  <a:moveTo>
                    <a:pt x="25" y="12"/>
                  </a:moveTo>
                  <a:lnTo>
                    <a:pt x="25" y="12"/>
                  </a:lnTo>
                  <a:lnTo>
                    <a:pt x="23" y="17"/>
                  </a:lnTo>
                  <a:lnTo>
                    <a:pt x="21" y="21"/>
                  </a:lnTo>
                  <a:lnTo>
                    <a:pt x="17" y="23"/>
                  </a:lnTo>
                  <a:lnTo>
                    <a:pt x="13" y="24"/>
                  </a:lnTo>
                  <a:lnTo>
                    <a:pt x="13" y="24"/>
                  </a:lnTo>
                  <a:lnTo>
                    <a:pt x="8" y="23"/>
                  </a:lnTo>
                  <a:lnTo>
                    <a:pt x="4" y="21"/>
                  </a:lnTo>
                  <a:lnTo>
                    <a:pt x="2" y="17"/>
                  </a:lnTo>
                  <a:lnTo>
                    <a:pt x="0" y="12"/>
                  </a:lnTo>
                  <a:lnTo>
                    <a:pt x="0" y="12"/>
                  </a:lnTo>
                  <a:lnTo>
                    <a:pt x="2" y="7"/>
                  </a:lnTo>
                  <a:lnTo>
                    <a:pt x="4" y="4"/>
                  </a:lnTo>
                  <a:lnTo>
                    <a:pt x="8" y="1"/>
                  </a:lnTo>
                  <a:lnTo>
                    <a:pt x="13" y="0"/>
                  </a:lnTo>
                  <a:lnTo>
                    <a:pt x="13" y="0"/>
                  </a:lnTo>
                  <a:lnTo>
                    <a:pt x="17" y="1"/>
                  </a:lnTo>
                  <a:lnTo>
                    <a:pt x="21" y="4"/>
                  </a:lnTo>
                  <a:lnTo>
                    <a:pt x="23" y="7"/>
                  </a:lnTo>
                  <a:lnTo>
                    <a:pt x="25" y="12"/>
                  </a:lnTo>
                  <a:lnTo>
                    <a:pt x="25"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39" name="Google Shape;1139;p72"/>
            <p:cNvSpPr/>
            <p:nvPr/>
          </p:nvSpPr>
          <p:spPr>
            <a:xfrm>
              <a:off x="10015538" y="2446338"/>
              <a:ext cx="19050" cy="19050"/>
            </a:xfrm>
            <a:custGeom>
              <a:avLst/>
              <a:gdLst/>
              <a:ahLst/>
              <a:cxnLst/>
              <a:rect l="l" t="t" r="r" b="b"/>
              <a:pathLst>
                <a:path w="25" h="24" extrusionOk="0">
                  <a:moveTo>
                    <a:pt x="25" y="12"/>
                  </a:moveTo>
                  <a:lnTo>
                    <a:pt x="25" y="12"/>
                  </a:lnTo>
                  <a:lnTo>
                    <a:pt x="23" y="17"/>
                  </a:lnTo>
                  <a:lnTo>
                    <a:pt x="21" y="21"/>
                  </a:lnTo>
                  <a:lnTo>
                    <a:pt x="17" y="23"/>
                  </a:lnTo>
                  <a:lnTo>
                    <a:pt x="13" y="24"/>
                  </a:lnTo>
                  <a:lnTo>
                    <a:pt x="13" y="24"/>
                  </a:lnTo>
                  <a:lnTo>
                    <a:pt x="8" y="23"/>
                  </a:lnTo>
                  <a:lnTo>
                    <a:pt x="4" y="21"/>
                  </a:lnTo>
                  <a:lnTo>
                    <a:pt x="2" y="17"/>
                  </a:lnTo>
                  <a:lnTo>
                    <a:pt x="0" y="12"/>
                  </a:lnTo>
                  <a:lnTo>
                    <a:pt x="0" y="12"/>
                  </a:lnTo>
                  <a:lnTo>
                    <a:pt x="2" y="7"/>
                  </a:lnTo>
                  <a:lnTo>
                    <a:pt x="4" y="4"/>
                  </a:lnTo>
                  <a:lnTo>
                    <a:pt x="8" y="1"/>
                  </a:lnTo>
                  <a:lnTo>
                    <a:pt x="13" y="0"/>
                  </a:lnTo>
                  <a:lnTo>
                    <a:pt x="13" y="0"/>
                  </a:lnTo>
                  <a:lnTo>
                    <a:pt x="17" y="1"/>
                  </a:lnTo>
                  <a:lnTo>
                    <a:pt x="21" y="4"/>
                  </a:lnTo>
                  <a:lnTo>
                    <a:pt x="23" y="7"/>
                  </a:lnTo>
                  <a:lnTo>
                    <a:pt x="25" y="12"/>
                  </a:lnTo>
                  <a:lnTo>
                    <a:pt x="25"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40" name="Google Shape;1140;p72"/>
            <p:cNvSpPr/>
            <p:nvPr/>
          </p:nvSpPr>
          <p:spPr>
            <a:xfrm>
              <a:off x="10115551" y="1892300"/>
              <a:ext cx="19050" cy="17463"/>
            </a:xfrm>
            <a:custGeom>
              <a:avLst/>
              <a:gdLst/>
              <a:ahLst/>
              <a:cxnLst/>
              <a:rect l="l" t="t" r="r" b="b"/>
              <a:pathLst>
                <a:path w="23" h="23" extrusionOk="0">
                  <a:moveTo>
                    <a:pt x="23" y="12"/>
                  </a:moveTo>
                  <a:lnTo>
                    <a:pt x="23" y="12"/>
                  </a:lnTo>
                  <a:lnTo>
                    <a:pt x="23" y="16"/>
                  </a:lnTo>
                  <a:lnTo>
                    <a:pt x="21" y="21"/>
                  </a:lnTo>
                  <a:lnTo>
                    <a:pt x="16" y="23"/>
                  </a:lnTo>
                  <a:lnTo>
                    <a:pt x="12" y="23"/>
                  </a:lnTo>
                  <a:lnTo>
                    <a:pt x="12" y="23"/>
                  </a:lnTo>
                  <a:lnTo>
                    <a:pt x="7" y="23"/>
                  </a:lnTo>
                  <a:lnTo>
                    <a:pt x="4" y="21"/>
                  </a:lnTo>
                  <a:lnTo>
                    <a:pt x="1" y="16"/>
                  </a:lnTo>
                  <a:lnTo>
                    <a:pt x="0" y="12"/>
                  </a:lnTo>
                  <a:lnTo>
                    <a:pt x="0" y="12"/>
                  </a:lnTo>
                  <a:lnTo>
                    <a:pt x="1" y="8"/>
                  </a:lnTo>
                  <a:lnTo>
                    <a:pt x="4" y="4"/>
                  </a:lnTo>
                  <a:lnTo>
                    <a:pt x="7" y="2"/>
                  </a:lnTo>
                  <a:lnTo>
                    <a:pt x="12" y="0"/>
                  </a:lnTo>
                  <a:lnTo>
                    <a:pt x="12" y="0"/>
                  </a:lnTo>
                  <a:lnTo>
                    <a:pt x="16" y="2"/>
                  </a:lnTo>
                  <a:lnTo>
                    <a:pt x="21" y="4"/>
                  </a:lnTo>
                  <a:lnTo>
                    <a:pt x="23" y="8"/>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41" name="Google Shape;1141;p72"/>
            <p:cNvSpPr/>
            <p:nvPr/>
          </p:nvSpPr>
          <p:spPr>
            <a:xfrm>
              <a:off x="10115551" y="1984375"/>
              <a:ext cx="19050" cy="19050"/>
            </a:xfrm>
            <a:custGeom>
              <a:avLst/>
              <a:gdLst/>
              <a:ahLst/>
              <a:cxnLst/>
              <a:rect l="l" t="t" r="r" b="b"/>
              <a:pathLst>
                <a:path w="23" h="25" extrusionOk="0">
                  <a:moveTo>
                    <a:pt x="23" y="13"/>
                  </a:moveTo>
                  <a:lnTo>
                    <a:pt x="23" y="13"/>
                  </a:lnTo>
                  <a:lnTo>
                    <a:pt x="23" y="17"/>
                  </a:lnTo>
                  <a:lnTo>
                    <a:pt x="21" y="21"/>
                  </a:lnTo>
                  <a:lnTo>
                    <a:pt x="16" y="23"/>
                  </a:lnTo>
                  <a:lnTo>
                    <a:pt x="12" y="25"/>
                  </a:lnTo>
                  <a:lnTo>
                    <a:pt x="12" y="25"/>
                  </a:lnTo>
                  <a:lnTo>
                    <a:pt x="7" y="23"/>
                  </a:lnTo>
                  <a:lnTo>
                    <a:pt x="4" y="21"/>
                  </a:lnTo>
                  <a:lnTo>
                    <a:pt x="1" y="17"/>
                  </a:lnTo>
                  <a:lnTo>
                    <a:pt x="0" y="13"/>
                  </a:lnTo>
                  <a:lnTo>
                    <a:pt x="0" y="13"/>
                  </a:lnTo>
                  <a:lnTo>
                    <a:pt x="1" y="8"/>
                  </a:lnTo>
                  <a:lnTo>
                    <a:pt x="4" y="4"/>
                  </a:lnTo>
                  <a:lnTo>
                    <a:pt x="7" y="2"/>
                  </a:lnTo>
                  <a:lnTo>
                    <a:pt x="12" y="0"/>
                  </a:lnTo>
                  <a:lnTo>
                    <a:pt x="12" y="0"/>
                  </a:lnTo>
                  <a:lnTo>
                    <a:pt x="16" y="2"/>
                  </a:lnTo>
                  <a:lnTo>
                    <a:pt x="21" y="4"/>
                  </a:lnTo>
                  <a:lnTo>
                    <a:pt x="23" y="8"/>
                  </a:lnTo>
                  <a:lnTo>
                    <a:pt x="23" y="13"/>
                  </a:lnTo>
                  <a:lnTo>
                    <a:pt x="23" y="13"/>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42" name="Google Shape;1142;p72"/>
            <p:cNvSpPr/>
            <p:nvPr/>
          </p:nvSpPr>
          <p:spPr>
            <a:xfrm>
              <a:off x="10115551" y="2076450"/>
              <a:ext cx="19050" cy="19050"/>
            </a:xfrm>
            <a:custGeom>
              <a:avLst/>
              <a:gdLst/>
              <a:ahLst/>
              <a:cxnLst/>
              <a:rect l="l" t="t" r="r" b="b"/>
              <a:pathLst>
                <a:path w="23" h="24" extrusionOk="0">
                  <a:moveTo>
                    <a:pt x="23" y="12"/>
                  </a:moveTo>
                  <a:lnTo>
                    <a:pt x="23" y="12"/>
                  </a:lnTo>
                  <a:lnTo>
                    <a:pt x="23" y="17"/>
                  </a:lnTo>
                  <a:lnTo>
                    <a:pt x="21" y="20"/>
                  </a:lnTo>
                  <a:lnTo>
                    <a:pt x="16" y="23"/>
                  </a:lnTo>
                  <a:lnTo>
                    <a:pt x="12" y="24"/>
                  </a:lnTo>
                  <a:lnTo>
                    <a:pt x="12" y="24"/>
                  </a:lnTo>
                  <a:lnTo>
                    <a:pt x="7" y="23"/>
                  </a:lnTo>
                  <a:lnTo>
                    <a:pt x="4" y="20"/>
                  </a:lnTo>
                  <a:lnTo>
                    <a:pt x="1" y="17"/>
                  </a:lnTo>
                  <a:lnTo>
                    <a:pt x="0" y="12"/>
                  </a:lnTo>
                  <a:lnTo>
                    <a:pt x="0" y="12"/>
                  </a:lnTo>
                  <a:lnTo>
                    <a:pt x="1" y="7"/>
                  </a:lnTo>
                  <a:lnTo>
                    <a:pt x="4" y="3"/>
                  </a:lnTo>
                  <a:lnTo>
                    <a:pt x="7" y="1"/>
                  </a:lnTo>
                  <a:lnTo>
                    <a:pt x="12" y="0"/>
                  </a:lnTo>
                  <a:lnTo>
                    <a:pt x="12" y="0"/>
                  </a:lnTo>
                  <a:lnTo>
                    <a:pt x="16" y="1"/>
                  </a:lnTo>
                  <a:lnTo>
                    <a:pt x="21" y="3"/>
                  </a:lnTo>
                  <a:lnTo>
                    <a:pt x="23" y="7"/>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43" name="Google Shape;1143;p72"/>
            <p:cNvSpPr/>
            <p:nvPr/>
          </p:nvSpPr>
          <p:spPr>
            <a:xfrm>
              <a:off x="10115551" y="2168525"/>
              <a:ext cx="19050" cy="19050"/>
            </a:xfrm>
            <a:custGeom>
              <a:avLst/>
              <a:gdLst/>
              <a:ahLst/>
              <a:cxnLst/>
              <a:rect l="l" t="t" r="r" b="b"/>
              <a:pathLst>
                <a:path w="23" h="23" extrusionOk="0">
                  <a:moveTo>
                    <a:pt x="23" y="11"/>
                  </a:moveTo>
                  <a:lnTo>
                    <a:pt x="23" y="11"/>
                  </a:lnTo>
                  <a:lnTo>
                    <a:pt x="23" y="16"/>
                  </a:lnTo>
                  <a:lnTo>
                    <a:pt x="21" y="19"/>
                  </a:lnTo>
                  <a:lnTo>
                    <a:pt x="16" y="23"/>
                  </a:lnTo>
                  <a:lnTo>
                    <a:pt x="12" y="23"/>
                  </a:lnTo>
                  <a:lnTo>
                    <a:pt x="12" y="23"/>
                  </a:lnTo>
                  <a:lnTo>
                    <a:pt x="7" y="23"/>
                  </a:lnTo>
                  <a:lnTo>
                    <a:pt x="4" y="19"/>
                  </a:lnTo>
                  <a:lnTo>
                    <a:pt x="1" y="16"/>
                  </a:lnTo>
                  <a:lnTo>
                    <a:pt x="0" y="11"/>
                  </a:lnTo>
                  <a:lnTo>
                    <a:pt x="0" y="11"/>
                  </a:lnTo>
                  <a:lnTo>
                    <a:pt x="1" y="7"/>
                  </a:lnTo>
                  <a:lnTo>
                    <a:pt x="4" y="4"/>
                  </a:lnTo>
                  <a:lnTo>
                    <a:pt x="7" y="0"/>
                  </a:lnTo>
                  <a:lnTo>
                    <a:pt x="12" y="0"/>
                  </a:lnTo>
                  <a:lnTo>
                    <a:pt x="12" y="0"/>
                  </a:lnTo>
                  <a:lnTo>
                    <a:pt x="16" y="0"/>
                  </a:lnTo>
                  <a:lnTo>
                    <a:pt x="21" y="4"/>
                  </a:lnTo>
                  <a:lnTo>
                    <a:pt x="23" y="7"/>
                  </a:lnTo>
                  <a:lnTo>
                    <a:pt x="23" y="11"/>
                  </a:lnTo>
                  <a:lnTo>
                    <a:pt x="23" y="11"/>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44" name="Google Shape;1144;p72"/>
            <p:cNvSpPr/>
            <p:nvPr/>
          </p:nvSpPr>
          <p:spPr>
            <a:xfrm>
              <a:off x="10115551" y="2260600"/>
              <a:ext cx="19050" cy="20638"/>
            </a:xfrm>
            <a:custGeom>
              <a:avLst/>
              <a:gdLst/>
              <a:ahLst/>
              <a:cxnLst/>
              <a:rect l="l" t="t" r="r" b="b"/>
              <a:pathLst>
                <a:path w="23" h="24" extrusionOk="0">
                  <a:moveTo>
                    <a:pt x="23" y="12"/>
                  </a:moveTo>
                  <a:lnTo>
                    <a:pt x="23" y="12"/>
                  </a:lnTo>
                  <a:lnTo>
                    <a:pt x="23" y="17"/>
                  </a:lnTo>
                  <a:lnTo>
                    <a:pt x="21" y="21"/>
                  </a:lnTo>
                  <a:lnTo>
                    <a:pt x="16"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6" y="1"/>
                  </a:lnTo>
                  <a:lnTo>
                    <a:pt x="21" y="4"/>
                  </a:lnTo>
                  <a:lnTo>
                    <a:pt x="23" y="7"/>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45" name="Google Shape;1145;p72"/>
            <p:cNvSpPr/>
            <p:nvPr/>
          </p:nvSpPr>
          <p:spPr>
            <a:xfrm>
              <a:off x="10115551" y="2354263"/>
              <a:ext cx="19050" cy="19050"/>
            </a:xfrm>
            <a:custGeom>
              <a:avLst/>
              <a:gdLst/>
              <a:ahLst/>
              <a:cxnLst/>
              <a:rect l="l" t="t" r="r" b="b"/>
              <a:pathLst>
                <a:path w="23" h="24" extrusionOk="0">
                  <a:moveTo>
                    <a:pt x="23" y="12"/>
                  </a:moveTo>
                  <a:lnTo>
                    <a:pt x="23" y="12"/>
                  </a:lnTo>
                  <a:lnTo>
                    <a:pt x="23" y="17"/>
                  </a:lnTo>
                  <a:lnTo>
                    <a:pt x="21" y="21"/>
                  </a:lnTo>
                  <a:lnTo>
                    <a:pt x="16"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6" y="1"/>
                  </a:lnTo>
                  <a:lnTo>
                    <a:pt x="21" y="4"/>
                  </a:lnTo>
                  <a:lnTo>
                    <a:pt x="23" y="7"/>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46" name="Google Shape;1146;p72"/>
            <p:cNvSpPr/>
            <p:nvPr/>
          </p:nvSpPr>
          <p:spPr>
            <a:xfrm>
              <a:off x="10115551" y="2446338"/>
              <a:ext cx="19050" cy="19050"/>
            </a:xfrm>
            <a:custGeom>
              <a:avLst/>
              <a:gdLst/>
              <a:ahLst/>
              <a:cxnLst/>
              <a:rect l="l" t="t" r="r" b="b"/>
              <a:pathLst>
                <a:path w="23" h="24" extrusionOk="0">
                  <a:moveTo>
                    <a:pt x="23" y="12"/>
                  </a:moveTo>
                  <a:lnTo>
                    <a:pt x="23" y="12"/>
                  </a:lnTo>
                  <a:lnTo>
                    <a:pt x="23" y="17"/>
                  </a:lnTo>
                  <a:lnTo>
                    <a:pt x="21" y="21"/>
                  </a:lnTo>
                  <a:lnTo>
                    <a:pt x="16"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6" y="1"/>
                  </a:lnTo>
                  <a:lnTo>
                    <a:pt x="21" y="4"/>
                  </a:lnTo>
                  <a:lnTo>
                    <a:pt x="23" y="7"/>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47" name="Google Shape;1147;p72"/>
            <p:cNvSpPr/>
            <p:nvPr/>
          </p:nvSpPr>
          <p:spPr>
            <a:xfrm>
              <a:off x="10215563" y="1892300"/>
              <a:ext cx="17463" cy="17463"/>
            </a:xfrm>
            <a:custGeom>
              <a:avLst/>
              <a:gdLst/>
              <a:ahLst/>
              <a:cxnLst/>
              <a:rect l="l" t="t" r="r" b="b"/>
              <a:pathLst>
                <a:path w="23" h="23" extrusionOk="0">
                  <a:moveTo>
                    <a:pt x="23" y="12"/>
                  </a:moveTo>
                  <a:lnTo>
                    <a:pt x="23" y="12"/>
                  </a:lnTo>
                  <a:lnTo>
                    <a:pt x="22" y="16"/>
                  </a:lnTo>
                  <a:lnTo>
                    <a:pt x="19" y="21"/>
                  </a:lnTo>
                  <a:lnTo>
                    <a:pt x="16" y="23"/>
                  </a:lnTo>
                  <a:lnTo>
                    <a:pt x="11" y="23"/>
                  </a:lnTo>
                  <a:lnTo>
                    <a:pt x="11" y="23"/>
                  </a:lnTo>
                  <a:lnTo>
                    <a:pt x="7" y="23"/>
                  </a:lnTo>
                  <a:lnTo>
                    <a:pt x="2" y="21"/>
                  </a:lnTo>
                  <a:lnTo>
                    <a:pt x="0" y="16"/>
                  </a:lnTo>
                  <a:lnTo>
                    <a:pt x="0" y="12"/>
                  </a:lnTo>
                  <a:lnTo>
                    <a:pt x="0" y="12"/>
                  </a:lnTo>
                  <a:lnTo>
                    <a:pt x="0" y="8"/>
                  </a:lnTo>
                  <a:lnTo>
                    <a:pt x="2" y="4"/>
                  </a:lnTo>
                  <a:lnTo>
                    <a:pt x="7" y="2"/>
                  </a:lnTo>
                  <a:lnTo>
                    <a:pt x="11" y="0"/>
                  </a:lnTo>
                  <a:lnTo>
                    <a:pt x="11" y="0"/>
                  </a:lnTo>
                  <a:lnTo>
                    <a:pt x="16" y="2"/>
                  </a:lnTo>
                  <a:lnTo>
                    <a:pt x="19" y="4"/>
                  </a:lnTo>
                  <a:lnTo>
                    <a:pt x="22" y="8"/>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48" name="Google Shape;1148;p72"/>
            <p:cNvSpPr/>
            <p:nvPr/>
          </p:nvSpPr>
          <p:spPr>
            <a:xfrm>
              <a:off x="10215563" y="1984375"/>
              <a:ext cx="17463" cy="19050"/>
            </a:xfrm>
            <a:custGeom>
              <a:avLst/>
              <a:gdLst/>
              <a:ahLst/>
              <a:cxnLst/>
              <a:rect l="l" t="t" r="r" b="b"/>
              <a:pathLst>
                <a:path w="23" h="25" extrusionOk="0">
                  <a:moveTo>
                    <a:pt x="23" y="13"/>
                  </a:moveTo>
                  <a:lnTo>
                    <a:pt x="23" y="13"/>
                  </a:lnTo>
                  <a:lnTo>
                    <a:pt x="22" y="17"/>
                  </a:lnTo>
                  <a:lnTo>
                    <a:pt x="19" y="21"/>
                  </a:lnTo>
                  <a:lnTo>
                    <a:pt x="16" y="23"/>
                  </a:lnTo>
                  <a:lnTo>
                    <a:pt x="11" y="25"/>
                  </a:lnTo>
                  <a:lnTo>
                    <a:pt x="11" y="25"/>
                  </a:lnTo>
                  <a:lnTo>
                    <a:pt x="7" y="23"/>
                  </a:lnTo>
                  <a:lnTo>
                    <a:pt x="2" y="21"/>
                  </a:lnTo>
                  <a:lnTo>
                    <a:pt x="0" y="17"/>
                  </a:lnTo>
                  <a:lnTo>
                    <a:pt x="0" y="13"/>
                  </a:lnTo>
                  <a:lnTo>
                    <a:pt x="0" y="13"/>
                  </a:lnTo>
                  <a:lnTo>
                    <a:pt x="0" y="8"/>
                  </a:lnTo>
                  <a:lnTo>
                    <a:pt x="2" y="4"/>
                  </a:lnTo>
                  <a:lnTo>
                    <a:pt x="7" y="2"/>
                  </a:lnTo>
                  <a:lnTo>
                    <a:pt x="11" y="0"/>
                  </a:lnTo>
                  <a:lnTo>
                    <a:pt x="11" y="0"/>
                  </a:lnTo>
                  <a:lnTo>
                    <a:pt x="16" y="2"/>
                  </a:lnTo>
                  <a:lnTo>
                    <a:pt x="19" y="4"/>
                  </a:lnTo>
                  <a:lnTo>
                    <a:pt x="22" y="8"/>
                  </a:lnTo>
                  <a:lnTo>
                    <a:pt x="23" y="13"/>
                  </a:lnTo>
                  <a:lnTo>
                    <a:pt x="23" y="13"/>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49" name="Google Shape;1149;p72"/>
            <p:cNvSpPr/>
            <p:nvPr/>
          </p:nvSpPr>
          <p:spPr>
            <a:xfrm>
              <a:off x="10215563" y="2076450"/>
              <a:ext cx="17463" cy="19050"/>
            </a:xfrm>
            <a:custGeom>
              <a:avLst/>
              <a:gdLst/>
              <a:ahLst/>
              <a:cxnLst/>
              <a:rect l="l" t="t" r="r" b="b"/>
              <a:pathLst>
                <a:path w="23" h="24" extrusionOk="0">
                  <a:moveTo>
                    <a:pt x="23" y="12"/>
                  </a:moveTo>
                  <a:lnTo>
                    <a:pt x="23" y="12"/>
                  </a:lnTo>
                  <a:lnTo>
                    <a:pt x="22" y="17"/>
                  </a:lnTo>
                  <a:lnTo>
                    <a:pt x="19" y="20"/>
                  </a:lnTo>
                  <a:lnTo>
                    <a:pt x="16" y="23"/>
                  </a:lnTo>
                  <a:lnTo>
                    <a:pt x="11" y="24"/>
                  </a:lnTo>
                  <a:lnTo>
                    <a:pt x="11" y="24"/>
                  </a:lnTo>
                  <a:lnTo>
                    <a:pt x="7" y="23"/>
                  </a:lnTo>
                  <a:lnTo>
                    <a:pt x="2" y="20"/>
                  </a:lnTo>
                  <a:lnTo>
                    <a:pt x="0" y="17"/>
                  </a:lnTo>
                  <a:lnTo>
                    <a:pt x="0" y="12"/>
                  </a:lnTo>
                  <a:lnTo>
                    <a:pt x="0" y="12"/>
                  </a:lnTo>
                  <a:lnTo>
                    <a:pt x="0" y="7"/>
                  </a:lnTo>
                  <a:lnTo>
                    <a:pt x="2" y="3"/>
                  </a:lnTo>
                  <a:lnTo>
                    <a:pt x="7" y="1"/>
                  </a:lnTo>
                  <a:lnTo>
                    <a:pt x="11" y="0"/>
                  </a:lnTo>
                  <a:lnTo>
                    <a:pt x="11" y="0"/>
                  </a:lnTo>
                  <a:lnTo>
                    <a:pt x="16" y="1"/>
                  </a:lnTo>
                  <a:lnTo>
                    <a:pt x="19" y="3"/>
                  </a:lnTo>
                  <a:lnTo>
                    <a:pt x="22" y="7"/>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50" name="Google Shape;1150;p72"/>
            <p:cNvSpPr/>
            <p:nvPr/>
          </p:nvSpPr>
          <p:spPr>
            <a:xfrm>
              <a:off x="10215563" y="2168525"/>
              <a:ext cx="17463" cy="19050"/>
            </a:xfrm>
            <a:custGeom>
              <a:avLst/>
              <a:gdLst/>
              <a:ahLst/>
              <a:cxnLst/>
              <a:rect l="l" t="t" r="r" b="b"/>
              <a:pathLst>
                <a:path w="23" h="23" extrusionOk="0">
                  <a:moveTo>
                    <a:pt x="23" y="11"/>
                  </a:moveTo>
                  <a:lnTo>
                    <a:pt x="23" y="11"/>
                  </a:lnTo>
                  <a:lnTo>
                    <a:pt x="22" y="16"/>
                  </a:lnTo>
                  <a:lnTo>
                    <a:pt x="19" y="19"/>
                  </a:lnTo>
                  <a:lnTo>
                    <a:pt x="16" y="23"/>
                  </a:lnTo>
                  <a:lnTo>
                    <a:pt x="11" y="23"/>
                  </a:lnTo>
                  <a:lnTo>
                    <a:pt x="11" y="23"/>
                  </a:lnTo>
                  <a:lnTo>
                    <a:pt x="7" y="23"/>
                  </a:lnTo>
                  <a:lnTo>
                    <a:pt x="2" y="19"/>
                  </a:lnTo>
                  <a:lnTo>
                    <a:pt x="0" y="16"/>
                  </a:lnTo>
                  <a:lnTo>
                    <a:pt x="0" y="11"/>
                  </a:lnTo>
                  <a:lnTo>
                    <a:pt x="0" y="11"/>
                  </a:lnTo>
                  <a:lnTo>
                    <a:pt x="0" y="7"/>
                  </a:lnTo>
                  <a:lnTo>
                    <a:pt x="2" y="4"/>
                  </a:lnTo>
                  <a:lnTo>
                    <a:pt x="7" y="0"/>
                  </a:lnTo>
                  <a:lnTo>
                    <a:pt x="11" y="0"/>
                  </a:lnTo>
                  <a:lnTo>
                    <a:pt x="11" y="0"/>
                  </a:lnTo>
                  <a:lnTo>
                    <a:pt x="16" y="0"/>
                  </a:lnTo>
                  <a:lnTo>
                    <a:pt x="19" y="4"/>
                  </a:lnTo>
                  <a:lnTo>
                    <a:pt x="22" y="7"/>
                  </a:lnTo>
                  <a:lnTo>
                    <a:pt x="23" y="11"/>
                  </a:lnTo>
                  <a:lnTo>
                    <a:pt x="23" y="11"/>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51" name="Google Shape;1151;p72"/>
            <p:cNvSpPr/>
            <p:nvPr/>
          </p:nvSpPr>
          <p:spPr>
            <a:xfrm>
              <a:off x="10215563" y="2260600"/>
              <a:ext cx="17463" cy="20638"/>
            </a:xfrm>
            <a:custGeom>
              <a:avLst/>
              <a:gdLst/>
              <a:ahLst/>
              <a:cxnLst/>
              <a:rect l="l" t="t" r="r" b="b"/>
              <a:pathLst>
                <a:path w="23" h="24" extrusionOk="0">
                  <a:moveTo>
                    <a:pt x="23" y="12"/>
                  </a:moveTo>
                  <a:lnTo>
                    <a:pt x="23" y="12"/>
                  </a:lnTo>
                  <a:lnTo>
                    <a:pt x="22" y="17"/>
                  </a:lnTo>
                  <a:lnTo>
                    <a:pt x="19" y="21"/>
                  </a:lnTo>
                  <a:lnTo>
                    <a:pt x="16" y="23"/>
                  </a:lnTo>
                  <a:lnTo>
                    <a:pt x="11" y="24"/>
                  </a:lnTo>
                  <a:lnTo>
                    <a:pt x="11" y="24"/>
                  </a:lnTo>
                  <a:lnTo>
                    <a:pt x="7" y="23"/>
                  </a:lnTo>
                  <a:lnTo>
                    <a:pt x="2" y="21"/>
                  </a:lnTo>
                  <a:lnTo>
                    <a:pt x="0" y="17"/>
                  </a:lnTo>
                  <a:lnTo>
                    <a:pt x="0" y="12"/>
                  </a:lnTo>
                  <a:lnTo>
                    <a:pt x="0" y="12"/>
                  </a:lnTo>
                  <a:lnTo>
                    <a:pt x="0" y="7"/>
                  </a:lnTo>
                  <a:lnTo>
                    <a:pt x="2" y="4"/>
                  </a:lnTo>
                  <a:lnTo>
                    <a:pt x="7" y="1"/>
                  </a:lnTo>
                  <a:lnTo>
                    <a:pt x="11" y="0"/>
                  </a:lnTo>
                  <a:lnTo>
                    <a:pt x="11" y="0"/>
                  </a:lnTo>
                  <a:lnTo>
                    <a:pt x="16" y="1"/>
                  </a:lnTo>
                  <a:lnTo>
                    <a:pt x="19" y="4"/>
                  </a:lnTo>
                  <a:lnTo>
                    <a:pt x="22" y="7"/>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52" name="Google Shape;1152;p72"/>
            <p:cNvSpPr/>
            <p:nvPr/>
          </p:nvSpPr>
          <p:spPr>
            <a:xfrm>
              <a:off x="10215563" y="2354263"/>
              <a:ext cx="17463" cy="19050"/>
            </a:xfrm>
            <a:custGeom>
              <a:avLst/>
              <a:gdLst/>
              <a:ahLst/>
              <a:cxnLst/>
              <a:rect l="l" t="t" r="r" b="b"/>
              <a:pathLst>
                <a:path w="23" h="24" extrusionOk="0">
                  <a:moveTo>
                    <a:pt x="23" y="12"/>
                  </a:moveTo>
                  <a:lnTo>
                    <a:pt x="23" y="12"/>
                  </a:lnTo>
                  <a:lnTo>
                    <a:pt x="22" y="17"/>
                  </a:lnTo>
                  <a:lnTo>
                    <a:pt x="19" y="21"/>
                  </a:lnTo>
                  <a:lnTo>
                    <a:pt x="16" y="23"/>
                  </a:lnTo>
                  <a:lnTo>
                    <a:pt x="11" y="24"/>
                  </a:lnTo>
                  <a:lnTo>
                    <a:pt x="11" y="24"/>
                  </a:lnTo>
                  <a:lnTo>
                    <a:pt x="7" y="23"/>
                  </a:lnTo>
                  <a:lnTo>
                    <a:pt x="2" y="21"/>
                  </a:lnTo>
                  <a:lnTo>
                    <a:pt x="0" y="17"/>
                  </a:lnTo>
                  <a:lnTo>
                    <a:pt x="0" y="12"/>
                  </a:lnTo>
                  <a:lnTo>
                    <a:pt x="0" y="12"/>
                  </a:lnTo>
                  <a:lnTo>
                    <a:pt x="0" y="7"/>
                  </a:lnTo>
                  <a:lnTo>
                    <a:pt x="2" y="4"/>
                  </a:lnTo>
                  <a:lnTo>
                    <a:pt x="7" y="1"/>
                  </a:lnTo>
                  <a:lnTo>
                    <a:pt x="11" y="0"/>
                  </a:lnTo>
                  <a:lnTo>
                    <a:pt x="11" y="0"/>
                  </a:lnTo>
                  <a:lnTo>
                    <a:pt x="16" y="1"/>
                  </a:lnTo>
                  <a:lnTo>
                    <a:pt x="19" y="4"/>
                  </a:lnTo>
                  <a:lnTo>
                    <a:pt x="22" y="7"/>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53" name="Google Shape;1153;p72"/>
            <p:cNvSpPr/>
            <p:nvPr/>
          </p:nvSpPr>
          <p:spPr>
            <a:xfrm>
              <a:off x="10215563" y="2446338"/>
              <a:ext cx="17463" cy="19050"/>
            </a:xfrm>
            <a:custGeom>
              <a:avLst/>
              <a:gdLst/>
              <a:ahLst/>
              <a:cxnLst/>
              <a:rect l="l" t="t" r="r" b="b"/>
              <a:pathLst>
                <a:path w="23" h="24" extrusionOk="0">
                  <a:moveTo>
                    <a:pt x="23" y="12"/>
                  </a:moveTo>
                  <a:lnTo>
                    <a:pt x="23" y="12"/>
                  </a:lnTo>
                  <a:lnTo>
                    <a:pt x="22" y="17"/>
                  </a:lnTo>
                  <a:lnTo>
                    <a:pt x="19" y="21"/>
                  </a:lnTo>
                  <a:lnTo>
                    <a:pt x="16" y="23"/>
                  </a:lnTo>
                  <a:lnTo>
                    <a:pt x="11" y="24"/>
                  </a:lnTo>
                  <a:lnTo>
                    <a:pt x="11" y="24"/>
                  </a:lnTo>
                  <a:lnTo>
                    <a:pt x="7" y="23"/>
                  </a:lnTo>
                  <a:lnTo>
                    <a:pt x="2" y="21"/>
                  </a:lnTo>
                  <a:lnTo>
                    <a:pt x="0" y="17"/>
                  </a:lnTo>
                  <a:lnTo>
                    <a:pt x="0" y="12"/>
                  </a:lnTo>
                  <a:lnTo>
                    <a:pt x="0" y="12"/>
                  </a:lnTo>
                  <a:lnTo>
                    <a:pt x="0" y="7"/>
                  </a:lnTo>
                  <a:lnTo>
                    <a:pt x="2" y="4"/>
                  </a:lnTo>
                  <a:lnTo>
                    <a:pt x="7" y="1"/>
                  </a:lnTo>
                  <a:lnTo>
                    <a:pt x="11" y="0"/>
                  </a:lnTo>
                  <a:lnTo>
                    <a:pt x="11" y="0"/>
                  </a:lnTo>
                  <a:lnTo>
                    <a:pt x="16" y="1"/>
                  </a:lnTo>
                  <a:lnTo>
                    <a:pt x="19" y="4"/>
                  </a:lnTo>
                  <a:lnTo>
                    <a:pt x="22" y="7"/>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54" name="Google Shape;1154;p72"/>
            <p:cNvSpPr/>
            <p:nvPr/>
          </p:nvSpPr>
          <p:spPr>
            <a:xfrm>
              <a:off x="10313988" y="1892300"/>
              <a:ext cx="19050" cy="17463"/>
            </a:xfrm>
            <a:custGeom>
              <a:avLst/>
              <a:gdLst/>
              <a:ahLst/>
              <a:cxnLst/>
              <a:rect l="l" t="t" r="r" b="b"/>
              <a:pathLst>
                <a:path w="24" h="23" extrusionOk="0">
                  <a:moveTo>
                    <a:pt x="24" y="12"/>
                  </a:moveTo>
                  <a:lnTo>
                    <a:pt x="24" y="12"/>
                  </a:lnTo>
                  <a:lnTo>
                    <a:pt x="22" y="16"/>
                  </a:lnTo>
                  <a:lnTo>
                    <a:pt x="20" y="21"/>
                  </a:lnTo>
                  <a:lnTo>
                    <a:pt x="16" y="23"/>
                  </a:lnTo>
                  <a:lnTo>
                    <a:pt x="12" y="23"/>
                  </a:lnTo>
                  <a:lnTo>
                    <a:pt x="12" y="23"/>
                  </a:lnTo>
                  <a:lnTo>
                    <a:pt x="7" y="23"/>
                  </a:lnTo>
                  <a:lnTo>
                    <a:pt x="3" y="21"/>
                  </a:lnTo>
                  <a:lnTo>
                    <a:pt x="1" y="16"/>
                  </a:lnTo>
                  <a:lnTo>
                    <a:pt x="0" y="12"/>
                  </a:lnTo>
                  <a:lnTo>
                    <a:pt x="0" y="12"/>
                  </a:lnTo>
                  <a:lnTo>
                    <a:pt x="1" y="8"/>
                  </a:lnTo>
                  <a:lnTo>
                    <a:pt x="3" y="4"/>
                  </a:lnTo>
                  <a:lnTo>
                    <a:pt x="7" y="2"/>
                  </a:lnTo>
                  <a:lnTo>
                    <a:pt x="12" y="0"/>
                  </a:lnTo>
                  <a:lnTo>
                    <a:pt x="12" y="0"/>
                  </a:lnTo>
                  <a:lnTo>
                    <a:pt x="16" y="2"/>
                  </a:lnTo>
                  <a:lnTo>
                    <a:pt x="20" y="4"/>
                  </a:lnTo>
                  <a:lnTo>
                    <a:pt x="22" y="8"/>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55" name="Google Shape;1155;p72"/>
            <p:cNvSpPr/>
            <p:nvPr/>
          </p:nvSpPr>
          <p:spPr>
            <a:xfrm>
              <a:off x="10313988" y="1984375"/>
              <a:ext cx="19050" cy="19050"/>
            </a:xfrm>
            <a:custGeom>
              <a:avLst/>
              <a:gdLst/>
              <a:ahLst/>
              <a:cxnLst/>
              <a:rect l="l" t="t" r="r" b="b"/>
              <a:pathLst>
                <a:path w="24" h="25" extrusionOk="0">
                  <a:moveTo>
                    <a:pt x="24" y="13"/>
                  </a:moveTo>
                  <a:lnTo>
                    <a:pt x="24" y="13"/>
                  </a:lnTo>
                  <a:lnTo>
                    <a:pt x="22" y="17"/>
                  </a:lnTo>
                  <a:lnTo>
                    <a:pt x="20" y="21"/>
                  </a:lnTo>
                  <a:lnTo>
                    <a:pt x="16" y="23"/>
                  </a:lnTo>
                  <a:lnTo>
                    <a:pt x="12" y="25"/>
                  </a:lnTo>
                  <a:lnTo>
                    <a:pt x="12" y="25"/>
                  </a:lnTo>
                  <a:lnTo>
                    <a:pt x="7" y="23"/>
                  </a:lnTo>
                  <a:lnTo>
                    <a:pt x="3" y="21"/>
                  </a:lnTo>
                  <a:lnTo>
                    <a:pt x="1" y="17"/>
                  </a:lnTo>
                  <a:lnTo>
                    <a:pt x="0" y="13"/>
                  </a:lnTo>
                  <a:lnTo>
                    <a:pt x="0" y="13"/>
                  </a:lnTo>
                  <a:lnTo>
                    <a:pt x="1" y="8"/>
                  </a:lnTo>
                  <a:lnTo>
                    <a:pt x="3" y="4"/>
                  </a:lnTo>
                  <a:lnTo>
                    <a:pt x="7" y="2"/>
                  </a:lnTo>
                  <a:lnTo>
                    <a:pt x="12" y="0"/>
                  </a:lnTo>
                  <a:lnTo>
                    <a:pt x="12" y="0"/>
                  </a:lnTo>
                  <a:lnTo>
                    <a:pt x="16" y="2"/>
                  </a:lnTo>
                  <a:lnTo>
                    <a:pt x="20" y="4"/>
                  </a:lnTo>
                  <a:lnTo>
                    <a:pt x="22" y="8"/>
                  </a:lnTo>
                  <a:lnTo>
                    <a:pt x="24" y="13"/>
                  </a:lnTo>
                  <a:lnTo>
                    <a:pt x="24" y="13"/>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56" name="Google Shape;1156;p72"/>
            <p:cNvSpPr/>
            <p:nvPr/>
          </p:nvSpPr>
          <p:spPr>
            <a:xfrm>
              <a:off x="10313988" y="2076450"/>
              <a:ext cx="19050" cy="19050"/>
            </a:xfrm>
            <a:custGeom>
              <a:avLst/>
              <a:gdLst/>
              <a:ahLst/>
              <a:cxnLst/>
              <a:rect l="l" t="t" r="r" b="b"/>
              <a:pathLst>
                <a:path w="24" h="24" extrusionOk="0">
                  <a:moveTo>
                    <a:pt x="24" y="12"/>
                  </a:moveTo>
                  <a:lnTo>
                    <a:pt x="24" y="12"/>
                  </a:lnTo>
                  <a:lnTo>
                    <a:pt x="22" y="17"/>
                  </a:lnTo>
                  <a:lnTo>
                    <a:pt x="20" y="20"/>
                  </a:lnTo>
                  <a:lnTo>
                    <a:pt x="16"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6" y="1"/>
                  </a:lnTo>
                  <a:lnTo>
                    <a:pt x="20" y="3"/>
                  </a:lnTo>
                  <a:lnTo>
                    <a:pt x="22"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57" name="Google Shape;1157;p72"/>
            <p:cNvSpPr/>
            <p:nvPr/>
          </p:nvSpPr>
          <p:spPr>
            <a:xfrm>
              <a:off x="10313988" y="2168525"/>
              <a:ext cx="19050" cy="19050"/>
            </a:xfrm>
            <a:custGeom>
              <a:avLst/>
              <a:gdLst/>
              <a:ahLst/>
              <a:cxnLst/>
              <a:rect l="l" t="t" r="r" b="b"/>
              <a:pathLst>
                <a:path w="24" h="23" extrusionOk="0">
                  <a:moveTo>
                    <a:pt x="24" y="11"/>
                  </a:moveTo>
                  <a:lnTo>
                    <a:pt x="24" y="11"/>
                  </a:lnTo>
                  <a:lnTo>
                    <a:pt x="22" y="16"/>
                  </a:lnTo>
                  <a:lnTo>
                    <a:pt x="20" y="19"/>
                  </a:lnTo>
                  <a:lnTo>
                    <a:pt x="16" y="23"/>
                  </a:lnTo>
                  <a:lnTo>
                    <a:pt x="12" y="23"/>
                  </a:lnTo>
                  <a:lnTo>
                    <a:pt x="12" y="23"/>
                  </a:lnTo>
                  <a:lnTo>
                    <a:pt x="7" y="23"/>
                  </a:lnTo>
                  <a:lnTo>
                    <a:pt x="3" y="19"/>
                  </a:lnTo>
                  <a:lnTo>
                    <a:pt x="1" y="16"/>
                  </a:lnTo>
                  <a:lnTo>
                    <a:pt x="0" y="11"/>
                  </a:lnTo>
                  <a:lnTo>
                    <a:pt x="0" y="11"/>
                  </a:lnTo>
                  <a:lnTo>
                    <a:pt x="1" y="7"/>
                  </a:lnTo>
                  <a:lnTo>
                    <a:pt x="3" y="4"/>
                  </a:lnTo>
                  <a:lnTo>
                    <a:pt x="7" y="0"/>
                  </a:lnTo>
                  <a:lnTo>
                    <a:pt x="12" y="0"/>
                  </a:lnTo>
                  <a:lnTo>
                    <a:pt x="12" y="0"/>
                  </a:lnTo>
                  <a:lnTo>
                    <a:pt x="16" y="0"/>
                  </a:lnTo>
                  <a:lnTo>
                    <a:pt x="20" y="4"/>
                  </a:lnTo>
                  <a:lnTo>
                    <a:pt x="22" y="7"/>
                  </a:lnTo>
                  <a:lnTo>
                    <a:pt x="24" y="11"/>
                  </a:lnTo>
                  <a:lnTo>
                    <a:pt x="24" y="11"/>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58" name="Google Shape;1158;p72"/>
            <p:cNvSpPr/>
            <p:nvPr/>
          </p:nvSpPr>
          <p:spPr>
            <a:xfrm>
              <a:off x="10313988" y="2260600"/>
              <a:ext cx="19050" cy="20638"/>
            </a:xfrm>
            <a:custGeom>
              <a:avLst/>
              <a:gdLst/>
              <a:ahLst/>
              <a:cxnLst/>
              <a:rect l="l" t="t" r="r" b="b"/>
              <a:pathLst>
                <a:path w="24" h="24" extrusionOk="0">
                  <a:moveTo>
                    <a:pt x="24" y="12"/>
                  </a:moveTo>
                  <a:lnTo>
                    <a:pt x="24" y="12"/>
                  </a:lnTo>
                  <a:lnTo>
                    <a:pt x="22" y="17"/>
                  </a:lnTo>
                  <a:lnTo>
                    <a:pt x="20" y="21"/>
                  </a:lnTo>
                  <a:lnTo>
                    <a:pt x="16"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6" y="1"/>
                  </a:lnTo>
                  <a:lnTo>
                    <a:pt x="20" y="4"/>
                  </a:lnTo>
                  <a:lnTo>
                    <a:pt x="22"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59" name="Google Shape;1159;p72"/>
            <p:cNvSpPr/>
            <p:nvPr/>
          </p:nvSpPr>
          <p:spPr>
            <a:xfrm>
              <a:off x="10313988" y="2354263"/>
              <a:ext cx="19050" cy="19050"/>
            </a:xfrm>
            <a:custGeom>
              <a:avLst/>
              <a:gdLst/>
              <a:ahLst/>
              <a:cxnLst/>
              <a:rect l="l" t="t" r="r" b="b"/>
              <a:pathLst>
                <a:path w="24" h="24" extrusionOk="0">
                  <a:moveTo>
                    <a:pt x="24" y="12"/>
                  </a:moveTo>
                  <a:lnTo>
                    <a:pt x="24" y="12"/>
                  </a:lnTo>
                  <a:lnTo>
                    <a:pt x="22" y="17"/>
                  </a:lnTo>
                  <a:lnTo>
                    <a:pt x="20" y="21"/>
                  </a:lnTo>
                  <a:lnTo>
                    <a:pt x="16"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6" y="1"/>
                  </a:lnTo>
                  <a:lnTo>
                    <a:pt x="20" y="4"/>
                  </a:lnTo>
                  <a:lnTo>
                    <a:pt x="22"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60" name="Google Shape;1160;p72"/>
            <p:cNvSpPr/>
            <p:nvPr/>
          </p:nvSpPr>
          <p:spPr>
            <a:xfrm>
              <a:off x="10313988" y="2446338"/>
              <a:ext cx="19050" cy="19050"/>
            </a:xfrm>
            <a:custGeom>
              <a:avLst/>
              <a:gdLst/>
              <a:ahLst/>
              <a:cxnLst/>
              <a:rect l="l" t="t" r="r" b="b"/>
              <a:pathLst>
                <a:path w="24" h="24" extrusionOk="0">
                  <a:moveTo>
                    <a:pt x="24" y="12"/>
                  </a:moveTo>
                  <a:lnTo>
                    <a:pt x="24" y="12"/>
                  </a:lnTo>
                  <a:lnTo>
                    <a:pt x="22" y="17"/>
                  </a:lnTo>
                  <a:lnTo>
                    <a:pt x="20" y="21"/>
                  </a:lnTo>
                  <a:lnTo>
                    <a:pt x="16"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6" y="1"/>
                  </a:lnTo>
                  <a:lnTo>
                    <a:pt x="20" y="4"/>
                  </a:lnTo>
                  <a:lnTo>
                    <a:pt x="22"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61" name="Google Shape;1161;p72"/>
            <p:cNvSpPr/>
            <p:nvPr/>
          </p:nvSpPr>
          <p:spPr>
            <a:xfrm>
              <a:off x="10414001" y="1892300"/>
              <a:ext cx="19050" cy="17463"/>
            </a:xfrm>
            <a:custGeom>
              <a:avLst/>
              <a:gdLst/>
              <a:ahLst/>
              <a:cxnLst/>
              <a:rect l="l" t="t" r="r" b="b"/>
              <a:pathLst>
                <a:path w="24" h="23" extrusionOk="0">
                  <a:moveTo>
                    <a:pt x="24" y="12"/>
                  </a:moveTo>
                  <a:lnTo>
                    <a:pt x="24" y="12"/>
                  </a:lnTo>
                  <a:lnTo>
                    <a:pt x="23" y="16"/>
                  </a:lnTo>
                  <a:lnTo>
                    <a:pt x="21" y="21"/>
                  </a:lnTo>
                  <a:lnTo>
                    <a:pt x="17" y="23"/>
                  </a:lnTo>
                  <a:lnTo>
                    <a:pt x="12" y="23"/>
                  </a:lnTo>
                  <a:lnTo>
                    <a:pt x="12" y="23"/>
                  </a:lnTo>
                  <a:lnTo>
                    <a:pt x="8" y="23"/>
                  </a:lnTo>
                  <a:lnTo>
                    <a:pt x="4" y="21"/>
                  </a:lnTo>
                  <a:lnTo>
                    <a:pt x="1" y="16"/>
                  </a:lnTo>
                  <a:lnTo>
                    <a:pt x="0" y="12"/>
                  </a:lnTo>
                  <a:lnTo>
                    <a:pt x="0" y="12"/>
                  </a:lnTo>
                  <a:lnTo>
                    <a:pt x="1" y="8"/>
                  </a:lnTo>
                  <a:lnTo>
                    <a:pt x="4" y="4"/>
                  </a:lnTo>
                  <a:lnTo>
                    <a:pt x="8" y="2"/>
                  </a:lnTo>
                  <a:lnTo>
                    <a:pt x="12" y="0"/>
                  </a:lnTo>
                  <a:lnTo>
                    <a:pt x="12" y="0"/>
                  </a:lnTo>
                  <a:lnTo>
                    <a:pt x="17" y="2"/>
                  </a:lnTo>
                  <a:lnTo>
                    <a:pt x="21" y="4"/>
                  </a:lnTo>
                  <a:lnTo>
                    <a:pt x="23" y="8"/>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62" name="Google Shape;1162;p72"/>
            <p:cNvSpPr/>
            <p:nvPr/>
          </p:nvSpPr>
          <p:spPr>
            <a:xfrm>
              <a:off x="10414001" y="1984375"/>
              <a:ext cx="19050" cy="19050"/>
            </a:xfrm>
            <a:custGeom>
              <a:avLst/>
              <a:gdLst/>
              <a:ahLst/>
              <a:cxnLst/>
              <a:rect l="l" t="t" r="r" b="b"/>
              <a:pathLst>
                <a:path w="24" h="25" extrusionOk="0">
                  <a:moveTo>
                    <a:pt x="24" y="13"/>
                  </a:moveTo>
                  <a:lnTo>
                    <a:pt x="24" y="13"/>
                  </a:lnTo>
                  <a:lnTo>
                    <a:pt x="23" y="17"/>
                  </a:lnTo>
                  <a:lnTo>
                    <a:pt x="21" y="21"/>
                  </a:lnTo>
                  <a:lnTo>
                    <a:pt x="17" y="23"/>
                  </a:lnTo>
                  <a:lnTo>
                    <a:pt x="12" y="25"/>
                  </a:lnTo>
                  <a:lnTo>
                    <a:pt x="12" y="25"/>
                  </a:lnTo>
                  <a:lnTo>
                    <a:pt x="8" y="23"/>
                  </a:lnTo>
                  <a:lnTo>
                    <a:pt x="4" y="21"/>
                  </a:lnTo>
                  <a:lnTo>
                    <a:pt x="1" y="17"/>
                  </a:lnTo>
                  <a:lnTo>
                    <a:pt x="0" y="13"/>
                  </a:lnTo>
                  <a:lnTo>
                    <a:pt x="0" y="13"/>
                  </a:lnTo>
                  <a:lnTo>
                    <a:pt x="1" y="8"/>
                  </a:lnTo>
                  <a:lnTo>
                    <a:pt x="4" y="4"/>
                  </a:lnTo>
                  <a:lnTo>
                    <a:pt x="8" y="2"/>
                  </a:lnTo>
                  <a:lnTo>
                    <a:pt x="12" y="0"/>
                  </a:lnTo>
                  <a:lnTo>
                    <a:pt x="12" y="0"/>
                  </a:lnTo>
                  <a:lnTo>
                    <a:pt x="17" y="2"/>
                  </a:lnTo>
                  <a:lnTo>
                    <a:pt x="21" y="4"/>
                  </a:lnTo>
                  <a:lnTo>
                    <a:pt x="23" y="8"/>
                  </a:lnTo>
                  <a:lnTo>
                    <a:pt x="24" y="13"/>
                  </a:lnTo>
                  <a:lnTo>
                    <a:pt x="24" y="13"/>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63" name="Google Shape;1163;p72"/>
            <p:cNvSpPr/>
            <p:nvPr/>
          </p:nvSpPr>
          <p:spPr>
            <a:xfrm>
              <a:off x="10414001" y="2076450"/>
              <a:ext cx="19050" cy="19050"/>
            </a:xfrm>
            <a:custGeom>
              <a:avLst/>
              <a:gdLst/>
              <a:ahLst/>
              <a:cxnLst/>
              <a:rect l="l" t="t" r="r" b="b"/>
              <a:pathLst>
                <a:path w="24" h="24" extrusionOk="0">
                  <a:moveTo>
                    <a:pt x="24" y="12"/>
                  </a:moveTo>
                  <a:lnTo>
                    <a:pt x="24" y="12"/>
                  </a:lnTo>
                  <a:lnTo>
                    <a:pt x="23" y="17"/>
                  </a:lnTo>
                  <a:lnTo>
                    <a:pt x="21" y="20"/>
                  </a:lnTo>
                  <a:lnTo>
                    <a:pt x="17" y="23"/>
                  </a:lnTo>
                  <a:lnTo>
                    <a:pt x="12" y="24"/>
                  </a:lnTo>
                  <a:lnTo>
                    <a:pt x="12" y="24"/>
                  </a:lnTo>
                  <a:lnTo>
                    <a:pt x="8" y="23"/>
                  </a:lnTo>
                  <a:lnTo>
                    <a:pt x="4" y="20"/>
                  </a:lnTo>
                  <a:lnTo>
                    <a:pt x="1" y="17"/>
                  </a:lnTo>
                  <a:lnTo>
                    <a:pt x="0" y="12"/>
                  </a:lnTo>
                  <a:lnTo>
                    <a:pt x="0" y="12"/>
                  </a:lnTo>
                  <a:lnTo>
                    <a:pt x="1" y="7"/>
                  </a:lnTo>
                  <a:lnTo>
                    <a:pt x="4" y="3"/>
                  </a:lnTo>
                  <a:lnTo>
                    <a:pt x="8" y="1"/>
                  </a:lnTo>
                  <a:lnTo>
                    <a:pt x="12" y="0"/>
                  </a:lnTo>
                  <a:lnTo>
                    <a:pt x="12" y="0"/>
                  </a:lnTo>
                  <a:lnTo>
                    <a:pt x="17" y="1"/>
                  </a:lnTo>
                  <a:lnTo>
                    <a:pt x="21" y="3"/>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64" name="Google Shape;1164;p72"/>
            <p:cNvSpPr/>
            <p:nvPr/>
          </p:nvSpPr>
          <p:spPr>
            <a:xfrm>
              <a:off x="10414001" y="2168525"/>
              <a:ext cx="19050" cy="19050"/>
            </a:xfrm>
            <a:custGeom>
              <a:avLst/>
              <a:gdLst/>
              <a:ahLst/>
              <a:cxnLst/>
              <a:rect l="l" t="t" r="r" b="b"/>
              <a:pathLst>
                <a:path w="24" h="23" extrusionOk="0">
                  <a:moveTo>
                    <a:pt x="24" y="11"/>
                  </a:moveTo>
                  <a:lnTo>
                    <a:pt x="24" y="11"/>
                  </a:lnTo>
                  <a:lnTo>
                    <a:pt x="23" y="16"/>
                  </a:lnTo>
                  <a:lnTo>
                    <a:pt x="21" y="19"/>
                  </a:lnTo>
                  <a:lnTo>
                    <a:pt x="17" y="23"/>
                  </a:lnTo>
                  <a:lnTo>
                    <a:pt x="12" y="23"/>
                  </a:lnTo>
                  <a:lnTo>
                    <a:pt x="12" y="23"/>
                  </a:lnTo>
                  <a:lnTo>
                    <a:pt x="8" y="23"/>
                  </a:lnTo>
                  <a:lnTo>
                    <a:pt x="4" y="19"/>
                  </a:lnTo>
                  <a:lnTo>
                    <a:pt x="1" y="16"/>
                  </a:lnTo>
                  <a:lnTo>
                    <a:pt x="0" y="11"/>
                  </a:lnTo>
                  <a:lnTo>
                    <a:pt x="0" y="11"/>
                  </a:lnTo>
                  <a:lnTo>
                    <a:pt x="1" y="7"/>
                  </a:lnTo>
                  <a:lnTo>
                    <a:pt x="4" y="4"/>
                  </a:lnTo>
                  <a:lnTo>
                    <a:pt x="8" y="0"/>
                  </a:lnTo>
                  <a:lnTo>
                    <a:pt x="12" y="0"/>
                  </a:lnTo>
                  <a:lnTo>
                    <a:pt x="12" y="0"/>
                  </a:lnTo>
                  <a:lnTo>
                    <a:pt x="17" y="0"/>
                  </a:lnTo>
                  <a:lnTo>
                    <a:pt x="21" y="4"/>
                  </a:lnTo>
                  <a:lnTo>
                    <a:pt x="23" y="7"/>
                  </a:lnTo>
                  <a:lnTo>
                    <a:pt x="24" y="11"/>
                  </a:lnTo>
                  <a:lnTo>
                    <a:pt x="24" y="11"/>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65" name="Google Shape;1165;p72"/>
            <p:cNvSpPr/>
            <p:nvPr/>
          </p:nvSpPr>
          <p:spPr>
            <a:xfrm>
              <a:off x="10414001" y="2260600"/>
              <a:ext cx="19050" cy="20638"/>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8" y="23"/>
                  </a:lnTo>
                  <a:lnTo>
                    <a:pt x="4" y="21"/>
                  </a:lnTo>
                  <a:lnTo>
                    <a:pt x="1" y="17"/>
                  </a:lnTo>
                  <a:lnTo>
                    <a:pt x="0" y="12"/>
                  </a:lnTo>
                  <a:lnTo>
                    <a:pt x="0" y="12"/>
                  </a:lnTo>
                  <a:lnTo>
                    <a:pt x="1" y="7"/>
                  </a:lnTo>
                  <a:lnTo>
                    <a:pt x="4" y="4"/>
                  </a:lnTo>
                  <a:lnTo>
                    <a:pt x="8" y="1"/>
                  </a:lnTo>
                  <a:lnTo>
                    <a:pt x="12" y="0"/>
                  </a:lnTo>
                  <a:lnTo>
                    <a:pt x="12" y="0"/>
                  </a:lnTo>
                  <a:lnTo>
                    <a:pt x="17" y="1"/>
                  </a:lnTo>
                  <a:lnTo>
                    <a:pt x="21" y="4"/>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66" name="Google Shape;1166;p72"/>
            <p:cNvSpPr/>
            <p:nvPr/>
          </p:nvSpPr>
          <p:spPr>
            <a:xfrm>
              <a:off x="10414001" y="2354263"/>
              <a:ext cx="19050" cy="19050"/>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8" y="23"/>
                  </a:lnTo>
                  <a:lnTo>
                    <a:pt x="4" y="21"/>
                  </a:lnTo>
                  <a:lnTo>
                    <a:pt x="1" y="17"/>
                  </a:lnTo>
                  <a:lnTo>
                    <a:pt x="0" y="12"/>
                  </a:lnTo>
                  <a:lnTo>
                    <a:pt x="0" y="12"/>
                  </a:lnTo>
                  <a:lnTo>
                    <a:pt x="1" y="7"/>
                  </a:lnTo>
                  <a:lnTo>
                    <a:pt x="4" y="4"/>
                  </a:lnTo>
                  <a:lnTo>
                    <a:pt x="8" y="1"/>
                  </a:lnTo>
                  <a:lnTo>
                    <a:pt x="12" y="0"/>
                  </a:lnTo>
                  <a:lnTo>
                    <a:pt x="12" y="0"/>
                  </a:lnTo>
                  <a:lnTo>
                    <a:pt x="17" y="1"/>
                  </a:lnTo>
                  <a:lnTo>
                    <a:pt x="21" y="4"/>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67" name="Google Shape;1167;p72"/>
            <p:cNvSpPr/>
            <p:nvPr/>
          </p:nvSpPr>
          <p:spPr>
            <a:xfrm>
              <a:off x="10414001" y="2446338"/>
              <a:ext cx="19050" cy="19050"/>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8" y="23"/>
                  </a:lnTo>
                  <a:lnTo>
                    <a:pt x="4" y="21"/>
                  </a:lnTo>
                  <a:lnTo>
                    <a:pt x="1" y="17"/>
                  </a:lnTo>
                  <a:lnTo>
                    <a:pt x="0" y="12"/>
                  </a:lnTo>
                  <a:lnTo>
                    <a:pt x="0" y="12"/>
                  </a:lnTo>
                  <a:lnTo>
                    <a:pt x="1" y="7"/>
                  </a:lnTo>
                  <a:lnTo>
                    <a:pt x="4" y="4"/>
                  </a:lnTo>
                  <a:lnTo>
                    <a:pt x="8" y="1"/>
                  </a:lnTo>
                  <a:lnTo>
                    <a:pt x="12" y="0"/>
                  </a:lnTo>
                  <a:lnTo>
                    <a:pt x="12" y="0"/>
                  </a:lnTo>
                  <a:lnTo>
                    <a:pt x="17" y="1"/>
                  </a:lnTo>
                  <a:lnTo>
                    <a:pt x="21" y="4"/>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68" name="Google Shape;1168;p72"/>
            <p:cNvSpPr/>
            <p:nvPr/>
          </p:nvSpPr>
          <p:spPr>
            <a:xfrm>
              <a:off x="10514013" y="1892300"/>
              <a:ext cx="19050" cy="17463"/>
            </a:xfrm>
            <a:custGeom>
              <a:avLst/>
              <a:gdLst/>
              <a:ahLst/>
              <a:cxnLst/>
              <a:rect l="l" t="t" r="r" b="b"/>
              <a:pathLst>
                <a:path w="24" h="23" extrusionOk="0">
                  <a:moveTo>
                    <a:pt x="24" y="12"/>
                  </a:moveTo>
                  <a:lnTo>
                    <a:pt x="24" y="12"/>
                  </a:lnTo>
                  <a:lnTo>
                    <a:pt x="23" y="16"/>
                  </a:lnTo>
                  <a:lnTo>
                    <a:pt x="21" y="21"/>
                  </a:lnTo>
                  <a:lnTo>
                    <a:pt x="17" y="23"/>
                  </a:lnTo>
                  <a:lnTo>
                    <a:pt x="12" y="23"/>
                  </a:lnTo>
                  <a:lnTo>
                    <a:pt x="12" y="23"/>
                  </a:lnTo>
                  <a:lnTo>
                    <a:pt x="7" y="23"/>
                  </a:lnTo>
                  <a:lnTo>
                    <a:pt x="4" y="21"/>
                  </a:lnTo>
                  <a:lnTo>
                    <a:pt x="1" y="16"/>
                  </a:lnTo>
                  <a:lnTo>
                    <a:pt x="0" y="12"/>
                  </a:lnTo>
                  <a:lnTo>
                    <a:pt x="0" y="12"/>
                  </a:lnTo>
                  <a:lnTo>
                    <a:pt x="1" y="8"/>
                  </a:lnTo>
                  <a:lnTo>
                    <a:pt x="4" y="4"/>
                  </a:lnTo>
                  <a:lnTo>
                    <a:pt x="7" y="2"/>
                  </a:lnTo>
                  <a:lnTo>
                    <a:pt x="12" y="0"/>
                  </a:lnTo>
                  <a:lnTo>
                    <a:pt x="12" y="0"/>
                  </a:lnTo>
                  <a:lnTo>
                    <a:pt x="17" y="2"/>
                  </a:lnTo>
                  <a:lnTo>
                    <a:pt x="21" y="4"/>
                  </a:lnTo>
                  <a:lnTo>
                    <a:pt x="23" y="8"/>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69" name="Google Shape;1169;p72"/>
            <p:cNvSpPr/>
            <p:nvPr/>
          </p:nvSpPr>
          <p:spPr>
            <a:xfrm>
              <a:off x="10514013" y="1984375"/>
              <a:ext cx="19050" cy="19050"/>
            </a:xfrm>
            <a:custGeom>
              <a:avLst/>
              <a:gdLst/>
              <a:ahLst/>
              <a:cxnLst/>
              <a:rect l="l" t="t" r="r" b="b"/>
              <a:pathLst>
                <a:path w="24" h="25" extrusionOk="0">
                  <a:moveTo>
                    <a:pt x="24" y="13"/>
                  </a:moveTo>
                  <a:lnTo>
                    <a:pt x="24" y="13"/>
                  </a:lnTo>
                  <a:lnTo>
                    <a:pt x="23" y="17"/>
                  </a:lnTo>
                  <a:lnTo>
                    <a:pt x="21" y="21"/>
                  </a:lnTo>
                  <a:lnTo>
                    <a:pt x="17" y="23"/>
                  </a:lnTo>
                  <a:lnTo>
                    <a:pt x="12" y="25"/>
                  </a:lnTo>
                  <a:lnTo>
                    <a:pt x="12" y="25"/>
                  </a:lnTo>
                  <a:lnTo>
                    <a:pt x="7" y="23"/>
                  </a:lnTo>
                  <a:lnTo>
                    <a:pt x="4" y="21"/>
                  </a:lnTo>
                  <a:lnTo>
                    <a:pt x="1" y="17"/>
                  </a:lnTo>
                  <a:lnTo>
                    <a:pt x="0" y="13"/>
                  </a:lnTo>
                  <a:lnTo>
                    <a:pt x="0" y="13"/>
                  </a:lnTo>
                  <a:lnTo>
                    <a:pt x="1" y="8"/>
                  </a:lnTo>
                  <a:lnTo>
                    <a:pt x="4" y="4"/>
                  </a:lnTo>
                  <a:lnTo>
                    <a:pt x="7" y="2"/>
                  </a:lnTo>
                  <a:lnTo>
                    <a:pt x="12" y="0"/>
                  </a:lnTo>
                  <a:lnTo>
                    <a:pt x="12" y="0"/>
                  </a:lnTo>
                  <a:lnTo>
                    <a:pt x="17" y="2"/>
                  </a:lnTo>
                  <a:lnTo>
                    <a:pt x="21" y="4"/>
                  </a:lnTo>
                  <a:lnTo>
                    <a:pt x="23" y="8"/>
                  </a:lnTo>
                  <a:lnTo>
                    <a:pt x="24" y="13"/>
                  </a:lnTo>
                  <a:lnTo>
                    <a:pt x="24" y="13"/>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70" name="Google Shape;1170;p72"/>
            <p:cNvSpPr/>
            <p:nvPr/>
          </p:nvSpPr>
          <p:spPr>
            <a:xfrm>
              <a:off x="10514013" y="2076450"/>
              <a:ext cx="19050" cy="19050"/>
            </a:xfrm>
            <a:custGeom>
              <a:avLst/>
              <a:gdLst/>
              <a:ahLst/>
              <a:cxnLst/>
              <a:rect l="l" t="t" r="r" b="b"/>
              <a:pathLst>
                <a:path w="24" h="24" extrusionOk="0">
                  <a:moveTo>
                    <a:pt x="24" y="12"/>
                  </a:moveTo>
                  <a:lnTo>
                    <a:pt x="24" y="12"/>
                  </a:lnTo>
                  <a:lnTo>
                    <a:pt x="23" y="17"/>
                  </a:lnTo>
                  <a:lnTo>
                    <a:pt x="21" y="20"/>
                  </a:lnTo>
                  <a:lnTo>
                    <a:pt x="17" y="23"/>
                  </a:lnTo>
                  <a:lnTo>
                    <a:pt x="12" y="24"/>
                  </a:lnTo>
                  <a:lnTo>
                    <a:pt x="12" y="24"/>
                  </a:lnTo>
                  <a:lnTo>
                    <a:pt x="7" y="23"/>
                  </a:lnTo>
                  <a:lnTo>
                    <a:pt x="4" y="20"/>
                  </a:lnTo>
                  <a:lnTo>
                    <a:pt x="1" y="17"/>
                  </a:lnTo>
                  <a:lnTo>
                    <a:pt x="0" y="12"/>
                  </a:lnTo>
                  <a:lnTo>
                    <a:pt x="0" y="12"/>
                  </a:lnTo>
                  <a:lnTo>
                    <a:pt x="1" y="7"/>
                  </a:lnTo>
                  <a:lnTo>
                    <a:pt x="4" y="3"/>
                  </a:lnTo>
                  <a:lnTo>
                    <a:pt x="7" y="1"/>
                  </a:lnTo>
                  <a:lnTo>
                    <a:pt x="12" y="0"/>
                  </a:lnTo>
                  <a:lnTo>
                    <a:pt x="12" y="0"/>
                  </a:lnTo>
                  <a:lnTo>
                    <a:pt x="17" y="1"/>
                  </a:lnTo>
                  <a:lnTo>
                    <a:pt x="21" y="3"/>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71" name="Google Shape;1171;p72"/>
            <p:cNvSpPr/>
            <p:nvPr/>
          </p:nvSpPr>
          <p:spPr>
            <a:xfrm>
              <a:off x="10514013" y="2168525"/>
              <a:ext cx="19050" cy="19050"/>
            </a:xfrm>
            <a:custGeom>
              <a:avLst/>
              <a:gdLst/>
              <a:ahLst/>
              <a:cxnLst/>
              <a:rect l="l" t="t" r="r" b="b"/>
              <a:pathLst>
                <a:path w="24" h="23" extrusionOk="0">
                  <a:moveTo>
                    <a:pt x="24" y="11"/>
                  </a:moveTo>
                  <a:lnTo>
                    <a:pt x="24" y="11"/>
                  </a:lnTo>
                  <a:lnTo>
                    <a:pt x="23" y="16"/>
                  </a:lnTo>
                  <a:lnTo>
                    <a:pt x="21" y="19"/>
                  </a:lnTo>
                  <a:lnTo>
                    <a:pt x="17" y="23"/>
                  </a:lnTo>
                  <a:lnTo>
                    <a:pt x="12" y="23"/>
                  </a:lnTo>
                  <a:lnTo>
                    <a:pt x="12" y="23"/>
                  </a:lnTo>
                  <a:lnTo>
                    <a:pt x="7" y="23"/>
                  </a:lnTo>
                  <a:lnTo>
                    <a:pt x="4" y="19"/>
                  </a:lnTo>
                  <a:lnTo>
                    <a:pt x="1" y="16"/>
                  </a:lnTo>
                  <a:lnTo>
                    <a:pt x="0" y="11"/>
                  </a:lnTo>
                  <a:lnTo>
                    <a:pt x="0" y="11"/>
                  </a:lnTo>
                  <a:lnTo>
                    <a:pt x="1" y="7"/>
                  </a:lnTo>
                  <a:lnTo>
                    <a:pt x="4" y="4"/>
                  </a:lnTo>
                  <a:lnTo>
                    <a:pt x="7" y="0"/>
                  </a:lnTo>
                  <a:lnTo>
                    <a:pt x="12" y="0"/>
                  </a:lnTo>
                  <a:lnTo>
                    <a:pt x="12" y="0"/>
                  </a:lnTo>
                  <a:lnTo>
                    <a:pt x="17" y="0"/>
                  </a:lnTo>
                  <a:lnTo>
                    <a:pt x="21" y="4"/>
                  </a:lnTo>
                  <a:lnTo>
                    <a:pt x="23" y="7"/>
                  </a:lnTo>
                  <a:lnTo>
                    <a:pt x="24" y="11"/>
                  </a:lnTo>
                  <a:lnTo>
                    <a:pt x="24" y="11"/>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72" name="Google Shape;1172;p72"/>
            <p:cNvSpPr/>
            <p:nvPr/>
          </p:nvSpPr>
          <p:spPr>
            <a:xfrm>
              <a:off x="10514013" y="2260600"/>
              <a:ext cx="19050" cy="20638"/>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7" y="1"/>
                  </a:lnTo>
                  <a:lnTo>
                    <a:pt x="21" y="4"/>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73" name="Google Shape;1173;p72"/>
            <p:cNvSpPr/>
            <p:nvPr/>
          </p:nvSpPr>
          <p:spPr>
            <a:xfrm>
              <a:off x="10514013" y="2354263"/>
              <a:ext cx="19050" cy="19050"/>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7" y="1"/>
                  </a:lnTo>
                  <a:lnTo>
                    <a:pt x="21" y="4"/>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74" name="Google Shape;1174;p72"/>
            <p:cNvSpPr/>
            <p:nvPr/>
          </p:nvSpPr>
          <p:spPr>
            <a:xfrm>
              <a:off x="10514013" y="2446338"/>
              <a:ext cx="19050" cy="19050"/>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7" y="1"/>
                  </a:lnTo>
                  <a:lnTo>
                    <a:pt x="21" y="4"/>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75" name="Google Shape;1175;p72"/>
            <p:cNvSpPr/>
            <p:nvPr/>
          </p:nvSpPr>
          <p:spPr>
            <a:xfrm>
              <a:off x="10614026" y="1892300"/>
              <a:ext cx="19050" cy="17463"/>
            </a:xfrm>
            <a:custGeom>
              <a:avLst/>
              <a:gdLst/>
              <a:ahLst/>
              <a:cxnLst/>
              <a:rect l="l" t="t" r="r" b="b"/>
              <a:pathLst>
                <a:path w="24" h="23" extrusionOk="0">
                  <a:moveTo>
                    <a:pt x="24" y="12"/>
                  </a:moveTo>
                  <a:lnTo>
                    <a:pt x="24" y="12"/>
                  </a:lnTo>
                  <a:lnTo>
                    <a:pt x="23" y="16"/>
                  </a:lnTo>
                  <a:lnTo>
                    <a:pt x="20" y="21"/>
                  </a:lnTo>
                  <a:lnTo>
                    <a:pt x="17" y="23"/>
                  </a:lnTo>
                  <a:lnTo>
                    <a:pt x="12" y="23"/>
                  </a:lnTo>
                  <a:lnTo>
                    <a:pt x="12" y="23"/>
                  </a:lnTo>
                  <a:lnTo>
                    <a:pt x="7" y="23"/>
                  </a:lnTo>
                  <a:lnTo>
                    <a:pt x="3" y="21"/>
                  </a:lnTo>
                  <a:lnTo>
                    <a:pt x="1" y="16"/>
                  </a:lnTo>
                  <a:lnTo>
                    <a:pt x="0" y="12"/>
                  </a:lnTo>
                  <a:lnTo>
                    <a:pt x="0" y="12"/>
                  </a:lnTo>
                  <a:lnTo>
                    <a:pt x="1" y="8"/>
                  </a:lnTo>
                  <a:lnTo>
                    <a:pt x="3" y="4"/>
                  </a:lnTo>
                  <a:lnTo>
                    <a:pt x="7" y="2"/>
                  </a:lnTo>
                  <a:lnTo>
                    <a:pt x="12" y="0"/>
                  </a:lnTo>
                  <a:lnTo>
                    <a:pt x="12" y="0"/>
                  </a:lnTo>
                  <a:lnTo>
                    <a:pt x="17" y="2"/>
                  </a:lnTo>
                  <a:lnTo>
                    <a:pt x="20" y="4"/>
                  </a:lnTo>
                  <a:lnTo>
                    <a:pt x="23" y="8"/>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76" name="Google Shape;1176;p72"/>
            <p:cNvSpPr/>
            <p:nvPr/>
          </p:nvSpPr>
          <p:spPr>
            <a:xfrm>
              <a:off x="10614026" y="1984375"/>
              <a:ext cx="19050" cy="19050"/>
            </a:xfrm>
            <a:custGeom>
              <a:avLst/>
              <a:gdLst/>
              <a:ahLst/>
              <a:cxnLst/>
              <a:rect l="l" t="t" r="r" b="b"/>
              <a:pathLst>
                <a:path w="24" h="25" extrusionOk="0">
                  <a:moveTo>
                    <a:pt x="24" y="13"/>
                  </a:moveTo>
                  <a:lnTo>
                    <a:pt x="24" y="13"/>
                  </a:lnTo>
                  <a:lnTo>
                    <a:pt x="23" y="17"/>
                  </a:lnTo>
                  <a:lnTo>
                    <a:pt x="20" y="21"/>
                  </a:lnTo>
                  <a:lnTo>
                    <a:pt x="17" y="23"/>
                  </a:lnTo>
                  <a:lnTo>
                    <a:pt x="12" y="25"/>
                  </a:lnTo>
                  <a:lnTo>
                    <a:pt x="12" y="25"/>
                  </a:lnTo>
                  <a:lnTo>
                    <a:pt x="7" y="23"/>
                  </a:lnTo>
                  <a:lnTo>
                    <a:pt x="3" y="21"/>
                  </a:lnTo>
                  <a:lnTo>
                    <a:pt x="1" y="17"/>
                  </a:lnTo>
                  <a:lnTo>
                    <a:pt x="0" y="13"/>
                  </a:lnTo>
                  <a:lnTo>
                    <a:pt x="0" y="13"/>
                  </a:lnTo>
                  <a:lnTo>
                    <a:pt x="1" y="8"/>
                  </a:lnTo>
                  <a:lnTo>
                    <a:pt x="3" y="4"/>
                  </a:lnTo>
                  <a:lnTo>
                    <a:pt x="7" y="2"/>
                  </a:lnTo>
                  <a:lnTo>
                    <a:pt x="12" y="0"/>
                  </a:lnTo>
                  <a:lnTo>
                    <a:pt x="12" y="0"/>
                  </a:lnTo>
                  <a:lnTo>
                    <a:pt x="17" y="2"/>
                  </a:lnTo>
                  <a:lnTo>
                    <a:pt x="20" y="4"/>
                  </a:lnTo>
                  <a:lnTo>
                    <a:pt x="23" y="8"/>
                  </a:lnTo>
                  <a:lnTo>
                    <a:pt x="24" y="13"/>
                  </a:lnTo>
                  <a:lnTo>
                    <a:pt x="24" y="13"/>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77" name="Google Shape;1177;p72"/>
            <p:cNvSpPr/>
            <p:nvPr/>
          </p:nvSpPr>
          <p:spPr>
            <a:xfrm>
              <a:off x="10614026" y="2076450"/>
              <a:ext cx="19050" cy="19050"/>
            </a:xfrm>
            <a:custGeom>
              <a:avLst/>
              <a:gdLst/>
              <a:ahLst/>
              <a:cxnLst/>
              <a:rect l="l" t="t" r="r" b="b"/>
              <a:pathLst>
                <a:path w="24" h="24" extrusionOk="0">
                  <a:moveTo>
                    <a:pt x="24" y="12"/>
                  </a:moveTo>
                  <a:lnTo>
                    <a:pt x="24" y="12"/>
                  </a:lnTo>
                  <a:lnTo>
                    <a:pt x="23" y="17"/>
                  </a:lnTo>
                  <a:lnTo>
                    <a:pt x="20" y="20"/>
                  </a:lnTo>
                  <a:lnTo>
                    <a:pt x="17"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7" y="1"/>
                  </a:lnTo>
                  <a:lnTo>
                    <a:pt x="20" y="3"/>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78" name="Google Shape;1178;p72"/>
            <p:cNvSpPr/>
            <p:nvPr/>
          </p:nvSpPr>
          <p:spPr>
            <a:xfrm>
              <a:off x="10614026" y="2168525"/>
              <a:ext cx="19050" cy="19050"/>
            </a:xfrm>
            <a:custGeom>
              <a:avLst/>
              <a:gdLst/>
              <a:ahLst/>
              <a:cxnLst/>
              <a:rect l="l" t="t" r="r" b="b"/>
              <a:pathLst>
                <a:path w="24" h="23" extrusionOk="0">
                  <a:moveTo>
                    <a:pt x="24" y="11"/>
                  </a:moveTo>
                  <a:lnTo>
                    <a:pt x="24" y="11"/>
                  </a:lnTo>
                  <a:lnTo>
                    <a:pt x="23" y="16"/>
                  </a:lnTo>
                  <a:lnTo>
                    <a:pt x="20" y="19"/>
                  </a:lnTo>
                  <a:lnTo>
                    <a:pt x="17" y="23"/>
                  </a:lnTo>
                  <a:lnTo>
                    <a:pt x="12" y="23"/>
                  </a:lnTo>
                  <a:lnTo>
                    <a:pt x="12" y="23"/>
                  </a:lnTo>
                  <a:lnTo>
                    <a:pt x="7" y="23"/>
                  </a:lnTo>
                  <a:lnTo>
                    <a:pt x="3" y="19"/>
                  </a:lnTo>
                  <a:lnTo>
                    <a:pt x="1" y="16"/>
                  </a:lnTo>
                  <a:lnTo>
                    <a:pt x="0" y="11"/>
                  </a:lnTo>
                  <a:lnTo>
                    <a:pt x="0" y="11"/>
                  </a:lnTo>
                  <a:lnTo>
                    <a:pt x="1" y="7"/>
                  </a:lnTo>
                  <a:lnTo>
                    <a:pt x="3" y="4"/>
                  </a:lnTo>
                  <a:lnTo>
                    <a:pt x="7" y="0"/>
                  </a:lnTo>
                  <a:lnTo>
                    <a:pt x="12" y="0"/>
                  </a:lnTo>
                  <a:lnTo>
                    <a:pt x="12" y="0"/>
                  </a:lnTo>
                  <a:lnTo>
                    <a:pt x="17" y="0"/>
                  </a:lnTo>
                  <a:lnTo>
                    <a:pt x="20" y="4"/>
                  </a:lnTo>
                  <a:lnTo>
                    <a:pt x="23" y="7"/>
                  </a:lnTo>
                  <a:lnTo>
                    <a:pt x="24" y="11"/>
                  </a:lnTo>
                  <a:lnTo>
                    <a:pt x="24" y="11"/>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79" name="Google Shape;1179;p72"/>
            <p:cNvSpPr/>
            <p:nvPr/>
          </p:nvSpPr>
          <p:spPr>
            <a:xfrm>
              <a:off x="10614026" y="2260600"/>
              <a:ext cx="19050" cy="20638"/>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80" name="Google Shape;1180;p72"/>
            <p:cNvSpPr/>
            <p:nvPr/>
          </p:nvSpPr>
          <p:spPr>
            <a:xfrm>
              <a:off x="10614026" y="2354263"/>
              <a:ext cx="19050" cy="19050"/>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81" name="Google Shape;1181;p72"/>
            <p:cNvSpPr/>
            <p:nvPr/>
          </p:nvSpPr>
          <p:spPr>
            <a:xfrm>
              <a:off x="10614026" y="2446338"/>
              <a:ext cx="19050" cy="19050"/>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82" name="Google Shape;1182;p72"/>
            <p:cNvSpPr/>
            <p:nvPr/>
          </p:nvSpPr>
          <p:spPr>
            <a:xfrm>
              <a:off x="10714038" y="1892300"/>
              <a:ext cx="17463" cy="17463"/>
            </a:xfrm>
            <a:custGeom>
              <a:avLst/>
              <a:gdLst/>
              <a:ahLst/>
              <a:cxnLst/>
              <a:rect l="l" t="t" r="r" b="b"/>
              <a:pathLst>
                <a:path w="23" h="23" extrusionOk="0">
                  <a:moveTo>
                    <a:pt x="23" y="12"/>
                  </a:moveTo>
                  <a:lnTo>
                    <a:pt x="23" y="12"/>
                  </a:lnTo>
                  <a:lnTo>
                    <a:pt x="23" y="16"/>
                  </a:lnTo>
                  <a:lnTo>
                    <a:pt x="19" y="21"/>
                  </a:lnTo>
                  <a:lnTo>
                    <a:pt x="15" y="23"/>
                  </a:lnTo>
                  <a:lnTo>
                    <a:pt x="12" y="23"/>
                  </a:lnTo>
                  <a:lnTo>
                    <a:pt x="12" y="23"/>
                  </a:lnTo>
                  <a:lnTo>
                    <a:pt x="7" y="23"/>
                  </a:lnTo>
                  <a:lnTo>
                    <a:pt x="3" y="21"/>
                  </a:lnTo>
                  <a:lnTo>
                    <a:pt x="0" y="16"/>
                  </a:lnTo>
                  <a:lnTo>
                    <a:pt x="0" y="12"/>
                  </a:lnTo>
                  <a:lnTo>
                    <a:pt x="0" y="12"/>
                  </a:lnTo>
                  <a:lnTo>
                    <a:pt x="0" y="8"/>
                  </a:lnTo>
                  <a:lnTo>
                    <a:pt x="3" y="4"/>
                  </a:lnTo>
                  <a:lnTo>
                    <a:pt x="7" y="2"/>
                  </a:lnTo>
                  <a:lnTo>
                    <a:pt x="12" y="0"/>
                  </a:lnTo>
                  <a:lnTo>
                    <a:pt x="12" y="0"/>
                  </a:lnTo>
                  <a:lnTo>
                    <a:pt x="15" y="2"/>
                  </a:lnTo>
                  <a:lnTo>
                    <a:pt x="19" y="4"/>
                  </a:lnTo>
                  <a:lnTo>
                    <a:pt x="23" y="8"/>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83" name="Google Shape;1183;p72"/>
            <p:cNvSpPr/>
            <p:nvPr/>
          </p:nvSpPr>
          <p:spPr>
            <a:xfrm>
              <a:off x="10714038" y="1984375"/>
              <a:ext cx="17463" cy="19050"/>
            </a:xfrm>
            <a:custGeom>
              <a:avLst/>
              <a:gdLst/>
              <a:ahLst/>
              <a:cxnLst/>
              <a:rect l="l" t="t" r="r" b="b"/>
              <a:pathLst>
                <a:path w="23" h="25" extrusionOk="0">
                  <a:moveTo>
                    <a:pt x="23" y="13"/>
                  </a:moveTo>
                  <a:lnTo>
                    <a:pt x="23" y="13"/>
                  </a:lnTo>
                  <a:lnTo>
                    <a:pt x="23" y="17"/>
                  </a:lnTo>
                  <a:lnTo>
                    <a:pt x="19" y="21"/>
                  </a:lnTo>
                  <a:lnTo>
                    <a:pt x="15" y="23"/>
                  </a:lnTo>
                  <a:lnTo>
                    <a:pt x="12" y="25"/>
                  </a:lnTo>
                  <a:lnTo>
                    <a:pt x="12" y="25"/>
                  </a:lnTo>
                  <a:lnTo>
                    <a:pt x="7" y="23"/>
                  </a:lnTo>
                  <a:lnTo>
                    <a:pt x="3" y="21"/>
                  </a:lnTo>
                  <a:lnTo>
                    <a:pt x="0" y="17"/>
                  </a:lnTo>
                  <a:lnTo>
                    <a:pt x="0" y="13"/>
                  </a:lnTo>
                  <a:lnTo>
                    <a:pt x="0" y="13"/>
                  </a:lnTo>
                  <a:lnTo>
                    <a:pt x="0" y="8"/>
                  </a:lnTo>
                  <a:lnTo>
                    <a:pt x="3" y="4"/>
                  </a:lnTo>
                  <a:lnTo>
                    <a:pt x="7" y="2"/>
                  </a:lnTo>
                  <a:lnTo>
                    <a:pt x="12" y="0"/>
                  </a:lnTo>
                  <a:lnTo>
                    <a:pt x="12" y="0"/>
                  </a:lnTo>
                  <a:lnTo>
                    <a:pt x="15" y="2"/>
                  </a:lnTo>
                  <a:lnTo>
                    <a:pt x="19" y="4"/>
                  </a:lnTo>
                  <a:lnTo>
                    <a:pt x="23" y="8"/>
                  </a:lnTo>
                  <a:lnTo>
                    <a:pt x="23" y="13"/>
                  </a:lnTo>
                  <a:lnTo>
                    <a:pt x="23" y="13"/>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84" name="Google Shape;1184;p72"/>
            <p:cNvSpPr/>
            <p:nvPr/>
          </p:nvSpPr>
          <p:spPr>
            <a:xfrm>
              <a:off x="10714038" y="2076450"/>
              <a:ext cx="17463" cy="19050"/>
            </a:xfrm>
            <a:custGeom>
              <a:avLst/>
              <a:gdLst/>
              <a:ahLst/>
              <a:cxnLst/>
              <a:rect l="l" t="t" r="r" b="b"/>
              <a:pathLst>
                <a:path w="23" h="24" extrusionOk="0">
                  <a:moveTo>
                    <a:pt x="23" y="12"/>
                  </a:moveTo>
                  <a:lnTo>
                    <a:pt x="23" y="12"/>
                  </a:lnTo>
                  <a:lnTo>
                    <a:pt x="23" y="17"/>
                  </a:lnTo>
                  <a:lnTo>
                    <a:pt x="19" y="20"/>
                  </a:lnTo>
                  <a:lnTo>
                    <a:pt x="15" y="23"/>
                  </a:lnTo>
                  <a:lnTo>
                    <a:pt x="12" y="24"/>
                  </a:lnTo>
                  <a:lnTo>
                    <a:pt x="12" y="24"/>
                  </a:lnTo>
                  <a:lnTo>
                    <a:pt x="7" y="23"/>
                  </a:lnTo>
                  <a:lnTo>
                    <a:pt x="3" y="20"/>
                  </a:lnTo>
                  <a:lnTo>
                    <a:pt x="0" y="17"/>
                  </a:lnTo>
                  <a:lnTo>
                    <a:pt x="0" y="12"/>
                  </a:lnTo>
                  <a:lnTo>
                    <a:pt x="0" y="12"/>
                  </a:lnTo>
                  <a:lnTo>
                    <a:pt x="0" y="7"/>
                  </a:lnTo>
                  <a:lnTo>
                    <a:pt x="3" y="3"/>
                  </a:lnTo>
                  <a:lnTo>
                    <a:pt x="7" y="1"/>
                  </a:lnTo>
                  <a:lnTo>
                    <a:pt x="12" y="0"/>
                  </a:lnTo>
                  <a:lnTo>
                    <a:pt x="12" y="0"/>
                  </a:lnTo>
                  <a:lnTo>
                    <a:pt x="15" y="1"/>
                  </a:lnTo>
                  <a:lnTo>
                    <a:pt x="19" y="3"/>
                  </a:lnTo>
                  <a:lnTo>
                    <a:pt x="23" y="7"/>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85" name="Google Shape;1185;p72"/>
            <p:cNvSpPr/>
            <p:nvPr/>
          </p:nvSpPr>
          <p:spPr>
            <a:xfrm>
              <a:off x="10714038" y="2168525"/>
              <a:ext cx="17463" cy="19050"/>
            </a:xfrm>
            <a:custGeom>
              <a:avLst/>
              <a:gdLst/>
              <a:ahLst/>
              <a:cxnLst/>
              <a:rect l="l" t="t" r="r" b="b"/>
              <a:pathLst>
                <a:path w="23" h="23" extrusionOk="0">
                  <a:moveTo>
                    <a:pt x="23" y="11"/>
                  </a:moveTo>
                  <a:lnTo>
                    <a:pt x="23" y="11"/>
                  </a:lnTo>
                  <a:lnTo>
                    <a:pt x="23" y="16"/>
                  </a:lnTo>
                  <a:lnTo>
                    <a:pt x="19" y="19"/>
                  </a:lnTo>
                  <a:lnTo>
                    <a:pt x="15" y="23"/>
                  </a:lnTo>
                  <a:lnTo>
                    <a:pt x="12" y="23"/>
                  </a:lnTo>
                  <a:lnTo>
                    <a:pt x="12" y="23"/>
                  </a:lnTo>
                  <a:lnTo>
                    <a:pt x="7" y="23"/>
                  </a:lnTo>
                  <a:lnTo>
                    <a:pt x="3" y="19"/>
                  </a:lnTo>
                  <a:lnTo>
                    <a:pt x="0" y="16"/>
                  </a:lnTo>
                  <a:lnTo>
                    <a:pt x="0" y="11"/>
                  </a:lnTo>
                  <a:lnTo>
                    <a:pt x="0" y="11"/>
                  </a:lnTo>
                  <a:lnTo>
                    <a:pt x="0" y="7"/>
                  </a:lnTo>
                  <a:lnTo>
                    <a:pt x="3" y="4"/>
                  </a:lnTo>
                  <a:lnTo>
                    <a:pt x="7" y="0"/>
                  </a:lnTo>
                  <a:lnTo>
                    <a:pt x="12" y="0"/>
                  </a:lnTo>
                  <a:lnTo>
                    <a:pt x="12" y="0"/>
                  </a:lnTo>
                  <a:lnTo>
                    <a:pt x="15" y="0"/>
                  </a:lnTo>
                  <a:lnTo>
                    <a:pt x="19" y="4"/>
                  </a:lnTo>
                  <a:lnTo>
                    <a:pt x="23" y="7"/>
                  </a:lnTo>
                  <a:lnTo>
                    <a:pt x="23" y="11"/>
                  </a:lnTo>
                  <a:lnTo>
                    <a:pt x="23" y="11"/>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86" name="Google Shape;1186;p72"/>
            <p:cNvSpPr/>
            <p:nvPr/>
          </p:nvSpPr>
          <p:spPr>
            <a:xfrm>
              <a:off x="10714038" y="2260600"/>
              <a:ext cx="17463" cy="20638"/>
            </a:xfrm>
            <a:custGeom>
              <a:avLst/>
              <a:gdLst/>
              <a:ahLst/>
              <a:cxnLst/>
              <a:rect l="l" t="t" r="r" b="b"/>
              <a:pathLst>
                <a:path w="23" h="24" extrusionOk="0">
                  <a:moveTo>
                    <a:pt x="23" y="12"/>
                  </a:moveTo>
                  <a:lnTo>
                    <a:pt x="23" y="12"/>
                  </a:lnTo>
                  <a:lnTo>
                    <a:pt x="23" y="17"/>
                  </a:lnTo>
                  <a:lnTo>
                    <a:pt x="19" y="21"/>
                  </a:lnTo>
                  <a:lnTo>
                    <a:pt x="15" y="23"/>
                  </a:lnTo>
                  <a:lnTo>
                    <a:pt x="12" y="24"/>
                  </a:lnTo>
                  <a:lnTo>
                    <a:pt x="12" y="24"/>
                  </a:lnTo>
                  <a:lnTo>
                    <a:pt x="7" y="23"/>
                  </a:lnTo>
                  <a:lnTo>
                    <a:pt x="3" y="21"/>
                  </a:lnTo>
                  <a:lnTo>
                    <a:pt x="0" y="17"/>
                  </a:lnTo>
                  <a:lnTo>
                    <a:pt x="0" y="12"/>
                  </a:lnTo>
                  <a:lnTo>
                    <a:pt x="0" y="12"/>
                  </a:lnTo>
                  <a:lnTo>
                    <a:pt x="0" y="7"/>
                  </a:lnTo>
                  <a:lnTo>
                    <a:pt x="3" y="4"/>
                  </a:lnTo>
                  <a:lnTo>
                    <a:pt x="7" y="1"/>
                  </a:lnTo>
                  <a:lnTo>
                    <a:pt x="12" y="0"/>
                  </a:lnTo>
                  <a:lnTo>
                    <a:pt x="12" y="0"/>
                  </a:lnTo>
                  <a:lnTo>
                    <a:pt x="15" y="1"/>
                  </a:lnTo>
                  <a:lnTo>
                    <a:pt x="19" y="4"/>
                  </a:lnTo>
                  <a:lnTo>
                    <a:pt x="23" y="7"/>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87" name="Google Shape;1187;p72"/>
            <p:cNvSpPr/>
            <p:nvPr/>
          </p:nvSpPr>
          <p:spPr>
            <a:xfrm>
              <a:off x="10714038" y="2354263"/>
              <a:ext cx="17463" cy="19050"/>
            </a:xfrm>
            <a:custGeom>
              <a:avLst/>
              <a:gdLst/>
              <a:ahLst/>
              <a:cxnLst/>
              <a:rect l="l" t="t" r="r" b="b"/>
              <a:pathLst>
                <a:path w="23" h="24" extrusionOk="0">
                  <a:moveTo>
                    <a:pt x="23" y="12"/>
                  </a:moveTo>
                  <a:lnTo>
                    <a:pt x="23" y="12"/>
                  </a:lnTo>
                  <a:lnTo>
                    <a:pt x="23" y="17"/>
                  </a:lnTo>
                  <a:lnTo>
                    <a:pt x="19" y="21"/>
                  </a:lnTo>
                  <a:lnTo>
                    <a:pt x="15" y="23"/>
                  </a:lnTo>
                  <a:lnTo>
                    <a:pt x="12" y="24"/>
                  </a:lnTo>
                  <a:lnTo>
                    <a:pt x="12" y="24"/>
                  </a:lnTo>
                  <a:lnTo>
                    <a:pt x="7" y="23"/>
                  </a:lnTo>
                  <a:lnTo>
                    <a:pt x="3" y="21"/>
                  </a:lnTo>
                  <a:lnTo>
                    <a:pt x="0" y="17"/>
                  </a:lnTo>
                  <a:lnTo>
                    <a:pt x="0" y="12"/>
                  </a:lnTo>
                  <a:lnTo>
                    <a:pt x="0" y="12"/>
                  </a:lnTo>
                  <a:lnTo>
                    <a:pt x="0" y="7"/>
                  </a:lnTo>
                  <a:lnTo>
                    <a:pt x="3" y="4"/>
                  </a:lnTo>
                  <a:lnTo>
                    <a:pt x="7" y="1"/>
                  </a:lnTo>
                  <a:lnTo>
                    <a:pt x="12" y="0"/>
                  </a:lnTo>
                  <a:lnTo>
                    <a:pt x="12" y="0"/>
                  </a:lnTo>
                  <a:lnTo>
                    <a:pt x="15" y="1"/>
                  </a:lnTo>
                  <a:lnTo>
                    <a:pt x="19" y="4"/>
                  </a:lnTo>
                  <a:lnTo>
                    <a:pt x="23" y="7"/>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88" name="Google Shape;1188;p72"/>
            <p:cNvSpPr/>
            <p:nvPr/>
          </p:nvSpPr>
          <p:spPr>
            <a:xfrm>
              <a:off x="10714038" y="2446338"/>
              <a:ext cx="17463" cy="19050"/>
            </a:xfrm>
            <a:custGeom>
              <a:avLst/>
              <a:gdLst/>
              <a:ahLst/>
              <a:cxnLst/>
              <a:rect l="l" t="t" r="r" b="b"/>
              <a:pathLst>
                <a:path w="23" h="24" extrusionOk="0">
                  <a:moveTo>
                    <a:pt x="23" y="12"/>
                  </a:moveTo>
                  <a:lnTo>
                    <a:pt x="23" y="12"/>
                  </a:lnTo>
                  <a:lnTo>
                    <a:pt x="23" y="17"/>
                  </a:lnTo>
                  <a:lnTo>
                    <a:pt x="19" y="21"/>
                  </a:lnTo>
                  <a:lnTo>
                    <a:pt x="15" y="23"/>
                  </a:lnTo>
                  <a:lnTo>
                    <a:pt x="12" y="24"/>
                  </a:lnTo>
                  <a:lnTo>
                    <a:pt x="12" y="24"/>
                  </a:lnTo>
                  <a:lnTo>
                    <a:pt x="7" y="23"/>
                  </a:lnTo>
                  <a:lnTo>
                    <a:pt x="3" y="21"/>
                  </a:lnTo>
                  <a:lnTo>
                    <a:pt x="0" y="17"/>
                  </a:lnTo>
                  <a:lnTo>
                    <a:pt x="0" y="12"/>
                  </a:lnTo>
                  <a:lnTo>
                    <a:pt x="0" y="12"/>
                  </a:lnTo>
                  <a:lnTo>
                    <a:pt x="0" y="7"/>
                  </a:lnTo>
                  <a:lnTo>
                    <a:pt x="3" y="4"/>
                  </a:lnTo>
                  <a:lnTo>
                    <a:pt x="7" y="1"/>
                  </a:lnTo>
                  <a:lnTo>
                    <a:pt x="12" y="0"/>
                  </a:lnTo>
                  <a:lnTo>
                    <a:pt x="12" y="0"/>
                  </a:lnTo>
                  <a:lnTo>
                    <a:pt x="15" y="1"/>
                  </a:lnTo>
                  <a:lnTo>
                    <a:pt x="19" y="4"/>
                  </a:lnTo>
                  <a:lnTo>
                    <a:pt x="23" y="7"/>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89" name="Google Shape;1189;p72"/>
            <p:cNvSpPr/>
            <p:nvPr/>
          </p:nvSpPr>
          <p:spPr>
            <a:xfrm>
              <a:off x="10814051" y="1892300"/>
              <a:ext cx="17463" cy="17463"/>
            </a:xfrm>
            <a:custGeom>
              <a:avLst/>
              <a:gdLst/>
              <a:ahLst/>
              <a:cxnLst/>
              <a:rect l="l" t="t" r="r" b="b"/>
              <a:pathLst>
                <a:path w="23" h="23" extrusionOk="0">
                  <a:moveTo>
                    <a:pt x="23" y="12"/>
                  </a:moveTo>
                  <a:lnTo>
                    <a:pt x="23" y="12"/>
                  </a:lnTo>
                  <a:lnTo>
                    <a:pt x="22" y="16"/>
                  </a:lnTo>
                  <a:lnTo>
                    <a:pt x="20" y="21"/>
                  </a:lnTo>
                  <a:lnTo>
                    <a:pt x="16" y="23"/>
                  </a:lnTo>
                  <a:lnTo>
                    <a:pt x="11" y="23"/>
                  </a:lnTo>
                  <a:lnTo>
                    <a:pt x="11" y="23"/>
                  </a:lnTo>
                  <a:lnTo>
                    <a:pt x="8" y="23"/>
                  </a:lnTo>
                  <a:lnTo>
                    <a:pt x="3" y="21"/>
                  </a:lnTo>
                  <a:lnTo>
                    <a:pt x="0" y="16"/>
                  </a:lnTo>
                  <a:lnTo>
                    <a:pt x="0" y="12"/>
                  </a:lnTo>
                  <a:lnTo>
                    <a:pt x="0" y="12"/>
                  </a:lnTo>
                  <a:lnTo>
                    <a:pt x="0" y="8"/>
                  </a:lnTo>
                  <a:lnTo>
                    <a:pt x="3" y="4"/>
                  </a:lnTo>
                  <a:lnTo>
                    <a:pt x="8" y="2"/>
                  </a:lnTo>
                  <a:lnTo>
                    <a:pt x="11" y="0"/>
                  </a:lnTo>
                  <a:lnTo>
                    <a:pt x="11" y="0"/>
                  </a:lnTo>
                  <a:lnTo>
                    <a:pt x="16" y="2"/>
                  </a:lnTo>
                  <a:lnTo>
                    <a:pt x="20" y="4"/>
                  </a:lnTo>
                  <a:lnTo>
                    <a:pt x="22" y="8"/>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90" name="Google Shape;1190;p72"/>
            <p:cNvSpPr/>
            <p:nvPr/>
          </p:nvSpPr>
          <p:spPr>
            <a:xfrm>
              <a:off x="10814051" y="1984375"/>
              <a:ext cx="17463" cy="19050"/>
            </a:xfrm>
            <a:custGeom>
              <a:avLst/>
              <a:gdLst/>
              <a:ahLst/>
              <a:cxnLst/>
              <a:rect l="l" t="t" r="r" b="b"/>
              <a:pathLst>
                <a:path w="23" h="25" extrusionOk="0">
                  <a:moveTo>
                    <a:pt x="23" y="13"/>
                  </a:moveTo>
                  <a:lnTo>
                    <a:pt x="23" y="13"/>
                  </a:lnTo>
                  <a:lnTo>
                    <a:pt x="22" y="17"/>
                  </a:lnTo>
                  <a:lnTo>
                    <a:pt x="20" y="21"/>
                  </a:lnTo>
                  <a:lnTo>
                    <a:pt x="16" y="23"/>
                  </a:lnTo>
                  <a:lnTo>
                    <a:pt x="11" y="25"/>
                  </a:lnTo>
                  <a:lnTo>
                    <a:pt x="11" y="25"/>
                  </a:lnTo>
                  <a:lnTo>
                    <a:pt x="8" y="23"/>
                  </a:lnTo>
                  <a:lnTo>
                    <a:pt x="3" y="21"/>
                  </a:lnTo>
                  <a:lnTo>
                    <a:pt x="0" y="17"/>
                  </a:lnTo>
                  <a:lnTo>
                    <a:pt x="0" y="13"/>
                  </a:lnTo>
                  <a:lnTo>
                    <a:pt x="0" y="13"/>
                  </a:lnTo>
                  <a:lnTo>
                    <a:pt x="0" y="8"/>
                  </a:lnTo>
                  <a:lnTo>
                    <a:pt x="3" y="4"/>
                  </a:lnTo>
                  <a:lnTo>
                    <a:pt x="8" y="2"/>
                  </a:lnTo>
                  <a:lnTo>
                    <a:pt x="11" y="0"/>
                  </a:lnTo>
                  <a:lnTo>
                    <a:pt x="11" y="0"/>
                  </a:lnTo>
                  <a:lnTo>
                    <a:pt x="16" y="2"/>
                  </a:lnTo>
                  <a:lnTo>
                    <a:pt x="20" y="4"/>
                  </a:lnTo>
                  <a:lnTo>
                    <a:pt x="22" y="8"/>
                  </a:lnTo>
                  <a:lnTo>
                    <a:pt x="23" y="13"/>
                  </a:lnTo>
                  <a:lnTo>
                    <a:pt x="23" y="13"/>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91" name="Google Shape;1191;p72"/>
            <p:cNvSpPr/>
            <p:nvPr/>
          </p:nvSpPr>
          <p:spPr>
            <a:xfrm>
              <a:off x="10814051" y="2076450"/>
              <a:ext cx="17463" cy="19050"/>
            </a:xfrm>
            <a:custGeom>
              <a:avLst/>
              <a:gdLst/>
              <a:ahLst/>
              <a:cxnLst/>
              <a:rect l="l" t="t" r="r" b="b"/>
              <a:pathLst>
                <a:path w="23" h="24" extrusionOk="0">
                  <a:moveTo>
                    <a:pt x="23" y="12"/>
                  </a:moveTo>
                  <a:lnTo>
                    <a:pt x="23" y="12"/>
                  </a:lnTo>
                  <a:lnTo>
                    <a:pt x="22" y="17"/>
                  </a:lnTo>
                  <a:lnTo>
                    <a:pt x="20" y="20"/>
                  </a:lnTo>
                  <a:lnTo>
                    <a:pt x="16" y="23"/>
                  </a:lnTo>
                  <a:lnTo>
                    <a:pt x="11" y="24"/>
                  </a:lnTo>
                  <a:lnTo>
                    <a:pt x="11" y="24"/>
                  </a:lnTo>
                  <a:lnTo>
                    <a:pt x="8" y="23"/>
                  </a:lnTo>
                  <a:lnTo>
                    <a:pt x="3" y="20"/>
                  </a:lnTo>
                  <a:lnTo>
                    <a:pt x="0" y="17"/>
                  </a:lnTo>
                  <a:lnTo>
                    <a:pt x="0" y="12"/>
                  </a:lnTo>
                  <a:lnTo>
                    <a:pt x="0" y="12"/>
                  </a:lnTo>
                  <a:lnTo>
                    <a:pt x="0" y="7"/>
                  </a:lnTo>
                  <a:lnTo>
                    <a:pt x="3" y="3"/>
                  </a:lnTo>
                  <a:lnTo>
                    <a:pt x="8" y="1"/>
                  </a:lnTo>
                  <a:lnTo>
                    <a:pt x="11" y="0"/>
                  </a:lnTo>
                  <a:lnTo>
                    <a:pt x="11" y="0"/>
                  </a:lnTo>
                  <a:lnTo>
                    <a:pt x="16" y="1"/>
                  </a:lnTo>
                  <a:lnTo>
                    <a:pt x="20" y="3"/>
                  </a:lnTo>
                  <a:lnTo>
                    <a:pt x="22" y="7"/>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92" name="Google Shape;1192;p72"/>
            <p:cNvSpPr/>
            <p:nvPr/>
          </p:nvSpPr>
          <p:spPr>
            <a:xfrm>
              <a:off x="10814051" y="2168525"/>
              <a:ext cx="17463" cy="19050"/>
            </a:xfrm>
            <a:custGeom>
              <a:avLst/>
              <a:gdLst/>
              <a:ahLst/>
              <a:cxnLst/>
              <a:rect l="l" t="t" r="r" b="b"/>
              <a:pathLst>
                <a:path w="23" h="23" extrusionOk="0">
                  <a:moveTo>
                    <a:pt x="23" y="11"/>
                  </a:moveTo>
                  <a:lnTo>
                    <a:pt x="23" y="11"/>
                  </a:lnTo>
                  <a:lnTo>
                    <a:pt x="22" y="16"/>
                  </a:lnTo>
                  <a:lnTo>
                    <a:pt x="20" y="19"/>
                  </a:lnTo>
                  <a:lnTo>
                    <a:pt x="16" y="23"/>
                  </a:lnTo>
                  <a:lnTo>
                    <a:pt x="11" y="23"/>
                  </a:lnTo>
                  <a:lnTo>
                    <a:pt x="11" y="23"/>
                  </a:lnTo>
                  <a:lnTo>
                    <a:pt x="8" y="23"/>
                  </a:lnTo>
                  <a:lnTo>
                    <a:pt x="3" y="19"/>
                  </a:lnTo>
                  <a:lnTo>
                    <a:pt x="0" y="16"/>
                  </a:lnTo>
                  <a:lnTo>
                    <a:pt x="0" y="11"/>
                  </a:lnTo>
                  <a:lnTo>
                    <a:pt x="0" y="11"/>
                  </a:lnTo>
                  <a:lnTo>
                    <a:pt x="0" y="7"/>
                  </a:lnTo>
                  <a:lnTo>
                    <a:pt x="3" y="4"/>
                  </a:lnTo>
                  <a:lnTo>
                    <a:pt x="8" y="0"/>
                  </a:lnTo>
                  <a:lnTo>
                    <a:pt x="11" y="0"/>
                  </a:lnTo>
                  <a:lnTo>
                    <a:pt x="11" y="0"/>
                  </a:lnTo>
                  <a:lnTo>
                    <a:pt x="16" y="0"/>
                  </a:lnTo>
                  <a:lnTo>
                    <a:pt x="20" y="4"/>
                  </a:lnTo>
                  <a:lnTo>
                    <a:pt x="22" y="7"/>
                  </a:lnTo>
                  <a:lnTo>
                    <a:pt x="23" y="11"/>
                  </a:lnTo>
                  <a:lnTo>
                    <a:pt x="23" y="11"/>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93" name="Google Shape;1193;p72"/>
            <p:cNvSpPr/>
            <p:nvPr/>
          </p:nvSpPr>
          <p:spPr>
            <a:xfrm>
              <a:off x="10814051" y="2260600"/>
              <a:ext cx="17463" cy="20638"/>
            </a:xfrm>
            <a:custGeom>
              <a:avLst/>
              <a:gdLst/>
              <a:ahLst/>
              <a:cxnLst/>
              <a:rect l="l" t="t" r="r" b="b"/>
              <a:pathLst>
                <a:path w="23" h="24" extrusionOk="0">
                  <a:moveTo>
                    <a:pt x="23" y="12"/>
                  </a:moveTo>
                  <a:lnTo>
                    <a:pt x="23" y="12"/>
                  </a:lnTo>
                  <a:lnTo>
                    <a:pt x="22" y="17"/>
                  </a:lnTo>
                  <a:lnTo>
                    <a:pt x="20" y="21"/>
                  </a:lnTo>
                  <a:lnTo>
                    <a:pt x="16" y="23"/>
                  </a:lnTo>
                  <a:lnTo>
                    <a:pt x="11" y="24"/>
                  </a:lnTo>
                  <a:lnTo>
                    <a:pt x="11" y="24"/>
                  </a:lnTo>
                  <a:lnTo>
                    <a:pt x="8" y="23"/>
                  </a:lnTo>
                  <a:lnTo>
                    <a:pt x="3" y="21"/>
                  </a:lnTo>
                  <a:lnTo>
                    <a:pt x="0" y="17"/>
                  </a:lnTo>
                  <a:lnTo>
                    <a:pt x="0" y="12"/>
                  </a:lnTo>
                  <a:lnTo>
                    <a:pt x="0" y="12"/>
                  </a:lnTo>
                  <a:lnTo>
                    <a:pt x="0" y="7"/>
                  </a:lnTo>
                  <a:lnTo>
                    <a:pt x="3" y="4"/>
                  </a:lnTo>
                  <a:lnTo>
                    <a:pt x="8" y="1"/>
                  </a:lnTo>
                  <a:lnTo>
                    <a:pt x="11" y="0"/>
                  </a:lnTo>
                  <a:lnTo>
                    <a:pt x="11" y="0"/>
                  </a:lnTo>
                  <a:lnTo>
                    <a:pt x="16" y="1"/>
                  </a:lnTo>
                  <a:lnTo>
                    <a:pt x="20" y="4"/>
                  </a:lnTo>
                  <a:lnTo>
                    <a:pt x="22" y="7"/>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94" name="Google Shape;1194;p72"/>
            <p:cNvSpPr/>
            <p:nvPr/>
          </p:nvSpPr>
          <p:spPr>
            <a:xfrm>
              <a:off x="10814051" y="2354263"/>
              <a:ext cx="17463" cy="19050"/>
            </a:xfrm>
            <a:custGeom>
              <a:avLst/>
              <a:gdLst/>
              <a:ahLst/>
              <a:cxnLst/>
              <a:rect l="l" t="t" r="r" b="b"/>
              <a:pathLst>
                <a:path w="23" h="24" extrusionOk="0">
                  <a:moveTo>
                    <a:pt x="23" y="12"/>
                  </a:moveTo>
                  <a:lnTo>
                    <a:pt x="23" y="12"/>
                  </a:lnTo>
                  <a:lnTo>
                    <a:pt x="22" y="17"/>
                  </a:lnTo>
                  <a:lnTo>
                    <a:pt x="20" y="21"/>
                  </a:lnTo>
                  <a:lnTo>
                    <a:pt x="16" y="23"/>
                  </a:lnTo>
                  <a:lnTo>
                    <a:pt x="11" y="24"/>
                  </a:lnTo>
                  <a:lnTo>
                    <a:pt x="11" y="24"/>
                  </a:lnTo>
                  <a:lnTo>
                    <a:pt x="8" y="23"/>
                  </a:lnTo>
                  <a:lnTo>
                    <a:pt x="3" y="21"/>
                  </a:lnTo>
                  <a:lnTo>
                    <a:pt x="0" y="17"/>
                  </a:lnTo>
                  <a:lnTo>
                    <a:pt x="0" y="12"/>
                  </a:lnTo>
                  <a:lnTo>
                    <a:pt x="0" y="12"/>
                  </a:lnTo>
                  <a:lnTo>
                    <a:pt x="0" y="7"/>
                  </a:lnTo>
                  <a:lnTo>
                    <a:pt x="3" y="4"/>
                  </a:lnTo>
                  <a:lnTo>
                    <a:pt x="8" y="1"/>
                  </a:lnTo>
                  <a:lnTo>
                    <a:pt x="11" y="0"/>
                  </a:lnTo>
                  <a:lnTo>
                    <a:pt x="11" y="0"/>
                  </a:lnTo>
                  <a:lnTo>
                    <a:pt x="16" y="1"/>
                  </a:lnTo>
                  <a:lnTo>
                    <a:pt x="20" y="4"/>
                  </a:lnTo>
                  <a:lnTo>
                    <a:pt x="22" y="7"/>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95" name="Google Shape;1195;p72"/>
            <p:cNvSpPr/>
            <p:nvPr/>
          </p:nvSpPr>
          <p:spPr>
            <a:xfrm>
              <a:off x="10814051" y="2446338"/>
              <a:ext cx="17463" cy="19050"/>
            </a:xfrm>
            <a:custGeom>
              <a:avLst/>
              <a:gdLst/>
              <a:ahLst/>
              <a:cxnLst/>
              <a:rect l="l" t="t" r="r" b="b"/>
              <a:pathLst>
                <a:path w="23" h="24" extrusionOk="0">
                  <a:moveTo>
                    <a:pt x="23" y="12"/>
                  </a:moveTo>
                  <a:lnTo>
                    <a:pt x="23" y="12"/>
                  </a:lnTo>
                  <a:lnTo>
                    <a:pt x="22" y="17"/>
                  </a:lnTo>
                  <a:lnTo>
                    <a:pt x="20" y="21"/>
                  </a:lnTo>
                  <a:lnTo>
                    <a:pt x="16" y="23"/>
                  </a:lnTo>
                  <a:lnTo>
                    <a:pt x="11" y="24"/>
                  </a:lnTo>
                  <a:lnTo>
                    <a:pt x="11" y="24"/>
                  </a:lnTo>
                  <a:lnTo>
                    <a:pt x="8" y="23"/>
                  </a:lnTo>
                  <a:lnTo>
                    <a:pt x="3" y="21"/>
                  </a:lnTo>
                  <a:lnTo>
                    <a:pt x="0" y="17"/>
                  </a:lnTo>
                  <a:lnTo>
                    <a:pt x="0" y="12"/>
                  </a:lnTo>
                  <a:lnTo>
                    <a:pt x="0" y="12"/>
                  </a:lnTo>
                  <a:lnTo>
                    <a:pt x="0" y="7"/>
                  </a:lnTo>
                  <a:lnTo>
                    <a:pt x="3" y="4"/>
                  </a:lnTo>
                  <a:lnTo>
                    <a:pt x="8" y="1"/>
                  </a:lnTo>
                  <a:lnTo>
                    <a:pt x="11" y="0"/>
                  </a:lnTo>
                  <a:lnTo>
                    <a:pt x="11" y="0"/>
                  </a:lnTo>
                  <a:lnTo>
                    <a:pt x="16" y="1"/>
                  </a:lnTo>
                  <a:lnTo>
                    <a:pt x="20" y="4"/>
                  </a:lnTo>
                  <a:lnTo>
                    <a:pt x="22" y="7"/>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96" name="Google Shape;1196;p72"/>
            <p:cNvSpPr/>
            <p:nvPr/>
          </p:nvSpPr>
          <p:spPr>
            <a:xfrm>
              <a:off x="10912476" y="1892300"/>
              <a:ext cx="19050" cy="17463"/>
            </a:xfrm>
            <a:custGeom>
              <a:avLst/>
              <a:gdLst/>
              <a:ahLst/>
              <a:cxnLst/>
              <a:rect l="l" t="t" r="r" b="b"/>
              <a:pathLst>
                <a:path w="24" h="23" extrusionOk="0">
                  <a:moveTo>
                    <a:pt x="24" y="12"/>
                  </a:moveTo>
                  <a:lnTo>
                    <a:pt x="24" y="12"/>
                  </a:lnTo>
                  <a:lnTo>
                    <a:pt x="23" y="16"/>
                  </a:lnTo>
                  <a:lnTo>
                    <a:pt x="21" y="21"/>
                  </a:lnTo>
                  <a:lnTo>
                    <a:pt x="17" y="23"/>
                  </a:lnTo>
                  <a:lnTo>
                    <a:pt x="12" y="23"/>
                  </a:lnTo>
                  <a:lnTo>
                    <a:pt x="12" y="23"/>
                  </a:lnTo>
                  <a:lnTo>
                    <a:pt x="7" y="23"/>
                  </a:lnTo>
                  <a:lnTo>
                    <a:pt x="4" y="21"/>
                  </a:lnTo>
                  <a:lnTo>
                    <a:pt x="1" y="16"/>
                  </a:lnTo>
                  <a:lnTo>
                    <a:pt x="0" y="12"/>
                  </a:lnTo>
                  <a:lnTo>
                    <a:pt x="0" y="12"/>
                  </a:lnTo>
                  <a:lnTo>
                    <a:pt x="1" y="8"/>
                  </a:lnTo>
                  <a:lnTo>
                    <a:pt x="4" y="4"/>
                  </a:lnTo>
                  <a:lnTo>
                    <a:pt x="7" y="2"/>
                  </a:lnTo>
                  <a:lnTo>
                    <a:pt x="12" y="0"/>
                  </a:lnTo>
                  <a:lnTo>
                    <a:pt x="12" y="0"/>
                  </a:lnTo>
                  <a:lnTo>
                    <a:pt x="17" y="2"/>
                  </a:lnTo>
                  <a:lnTo>
                    <a:pt x="21" y="4"/>
                  </a:lnTo>
                  <a:lnTo>
                    <a:pt x="23" y="8"/>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97" name="Google Shape;1197;p72"/>
            <p:cNvSpPr/>
            <p:nvPr/>
          </p:nvSpPr>
          <p:spPr>
            <a:xfrm>
              <a:off x="10912476" y="1984375"/>
              <a:ext cx="19050" cy="19050"/>
            </a:xfrm>
            <a:custGeom>
              <a:avLst/>
              <a:gdLst/>
              <a:ahLst/>
              <a:cxnLst/>
              <a:rect l="l" t="t" r="r" b="b"/>
              <a:pathLst>
                <a:path w="24" h="25" extrusionOk="0">
                  <a:moveTo>
                    <a:pt x="24" y="13"/>
                  </a:moveTo>
                  <a:lnTo>
                    <a:pt x="24" y="13"/>
                  </a:lnTo>
                  <a:lnTo>
                    <a:pt x="23" y="17"/>
                  </a:lnTo>
                  <a:lnTo>
                    <a:pt x="21" y="21"/>
                  </a:lnTo>
                  <a:lnTo>
                    <a:pt x="17" y="23"/>
                  </a:lnTo>
                  <a:lnTo>
                    <a:pt x="12" y="25"/>
                  </a:lnTo>
                  <a:lnTo>
                    <a:pt x="12" y="25"/>
                  </a:lnTo>
                  <a:lnTo>
                    <a:pt x="7" y="23"/>
                  </a:lnTo>
                  <a:lnTo>
                    <a:pt x="4" y="21"/>
                  </a:lnTo>
                  <a:lnTo>
                    <a:pt x="1" y="17"/>
                  </a:lnTo>
                  <a:lnTo>
                    <a:pt x="0" y="13"/>
                  </a:lnTo>
                  <a:lnTo>
                    <a:pt x="0" y="13"/>
                  </a:lnTo>
                  <a:lnTo>
                    <a:pt x="1" y="8"/>
                  </a:lnTo>
                  <a:lnTo>
                    <a:pt x="4" y="4"/>
                  </a:lnTo>
                  <a:lnTo>
                    <a:pt x="7" y="2"/>
                  </a:lnTo>
                  <a:lnTo>
                    <a:pt x="12" y="0"/>
                  </a:lnTo>
                  <a:lnTo>
                    <a:pt x="12" y="0"/>
                  </a:lnTo>
                  <a:lnTo>
                    <a:pt x="17" y="2"/>
                  </a:lnTo>
                  <a:lnTo>
                    <a:pt x="21" y="4"/>
                  </a:lnTo>
                  <a:lnTo>
                    <a:pt x="23" y="8"/>
                  </a:lnTo>
                  <a:lnTo>
                    <a:pt x="24" y="13"/>
                  </a:lnTo>
                  <a:lnTo>
                    <a:pt x="24" y="13"/>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98" name="Google Shape;1198;p72"/>
            <p:cNvSpPr/>
            <p:nvPr/>
          </p:nvSpPr>
          <p:spPr>
            <a:xfrm>
              <a:off x="10912476" y="2076450"/>
              <a:ext cx="19050" cy="19050"/>
            </a:xfrm>
            <a:custGeom>
              <a:avLst/>
              <a:gdLst/>
              <a:ahLst/>
              <a:cxnLst/>
              <a:rect l="l" t="t" r="r" b="b"/>
              <a:pathLst>
                <a:path w="24" h="24" extrusionOk="0">
                  <a:moveTo>
                    <a:pt x="24" y="12"/>
                  </a:moveTo>
                  <a:lnTo>
                    <a:pt x="24" y="12"/>
                  </a:lnTo>
                  <a:lnTo>
                    <a:pt x="23" y="17"/>
                  </a:lnTo>
                  <a:lnTo>
                    <a:pt x="21" y="20"/>
                  </a:lnTo>
                  <a:lnTo>
                    <a:pt x="17" y="23"/>
                  </a:lnTo>
                  <a:lnTo>
                    <a:pt x="12" y="24"/>
                  </a:lnTo>
                  <a:lnTo>
                    <a:pt x="12" y="24"/>
                  </a:lnTo>
                  <a:lnTo>
                    <a:pt x="7" y="23"/>
                  </a:lnTo>
                  <a:lnTo>
                    <a:pt x="4" y="20"/>
                  </a:lnTo>
                  <a:lnTo>
                    <a:pt x="1" y="17"/>
                  </a:lnTo>
                  <a:lnTo>
                    <a:pt x="0" y="12"/>
                  </a:lnTo>
                  <a:lnTo>
                    <a:pt x="0" y="12"/>
                  </a:lnTo>
                  <a:lnTo>
                    <a:pt x="1" y="7"/>
                  </a:lnTo>
                  <a:lnTo>
                    <a:pt x="4" y="3"/>
                  </a:lnTo>
                  <a:lnTo>
                    <a:pt x="7" y="1"/>
                  </a:lnTo>
                  <a:lnTo>
                    <a:pt x="12" y="0"/>
                  </a:lnTo>
                  <a:lnTo>
                    <a:pt x="12" y="0"/>
                  </a:lnTo>
                  <a:lnTo>
                    <a:pt x="17" y="1"/>
                  </a:lnTo>
                  <a:lnTo>
                    <a:pt x="21" y="3"/>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199" name="Google Shape;1199;p72"/>
            <p:cNvSpPr/>
            <p:nvPr/>
          </p:nvSpPr>
          <p:spPr>
            <a:xfrm>
              <a:off x="10912476" y="2168525"/>
              <a:ext cx="19050" cy="19050"/>
            </a:xfrm>
            <a:custGeom>
              <a:avLst/>
              <a:gdLst/>
              <a:ahLst/>
              <a:cxnLst/>
              <a:rect l="l" t="t" r="r" b="b"/>
              <a:pathLst>
                <a:path w="24" h="23" extrusionOk="0">
                  <a:moveTo>
                    <a:pt x="24" y="11"/>
                  </a:moveTo>
                  <a:lnTo>
                    <a:pt x="24" y="11"/>
                  </a:lnTo>
                  <a:lnTo>
                    <a:pt x="23" y="16"/>
                  </a:lnTo>
                  <a:lnTo>
                    <a:pt x="21" y="19"/>
                  </a:lnTo>
                  <a:lnTo>
                    <a:pt x="17" y="23"/>
                  </a:lnTo>
                  <a:lnTo>
                    <a:pt x="12" y="23"/>
                  </a:lnTo>
                  <a:lnTo>
                    <a:pt x="12" y="23"/>
                  </a:lnTo>
                  <a:lnTo>
                    <a:pt x="7" y="23"/>
                  </a:lnTo>
                  <a:lnTo>
                    <a:pt x="4" y="19"/>
                  </a:lnTo>
                  <a:lnTo>
                    <a:pt x="1" y="16"/>
                  </a:lnTo>
                  <a:lnTo>
                    <a:pt x="0" y="11"/>
                  </a:lnTo>
                  <a:lnTo>
                    <a:pt x="0" y="11"/>
                  </a:lnTo>
                  <a:lnTo>
                    <a:pt x="1" y="7"/>
                  </a:lnTo>
                  <a:lnTo>
                    <a:pt x="4" y="4"/>
                  </a:lnTo>
                  <a:lnTo>
                    <a:pt x="7" y="0"/>
                  </a:lnTo>
                  <a:lnTo>
                    <a:pt x="12" y="0"/>
                  </a:lnTo>
                  <a:lnTo>
                    <a:pt x="12" y="0"/>
                  </a:lnTo>
                  <a:lnTo>
                    <a:pt x="17" y="0"/>
                  </a:lnTo>
                  <a:lnTo>
                    <a:pt x="21" y="4"/>
                  </a:lnTo>
                  <a:lnTo>
                    <a:pt x="23" y="7"/>
                  </a:lnTo>
                  <a:lnTo>
                    <a:pt x="24" y="11"/>
                  </a:lnTo>
                  <a:lnTo>
                    <a:pt x="24" y="11"/>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00" name="Google Shape;1200;p72"/>
            <p:cNvSpPr/>
            <p:nvPr/>
          </p:nvSpPr>
          <p:spPr>
            <a:xfrm>
              <a:off x="10912476" y="2260600"/>
              <a:ext cx="19050" cy="20638"/>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7" y="1"/>
                  </a:lnTo>
                  <a:lnTo>
                    <a:pt x="21" y="4"/>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01" name="Google Shape;1201;p72"/>
            <p:cNvSpPr/>
            <p:nvPr/>
          </p:nvSpPr>
          <p:spPr>
            <a:xfrm>
              <a:off x="10912476" y="2354263"/>
              <a:ext cx="19050" cy="19050"/>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7" y="1"/>
                  </a:lnTo>
                  <a:lnTo>
                    <a:pt x="21" y="4"/>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02" name="Google Shape;1202;p72"/>
            <p:cNvSpPr/>
            <p:nvPr/>
          </p:nvSpPr>
          <p:spPr>
            <a:xfrm>
              <a:off x="10912476" y="2446338"/>
              <a:ext cx="19050" cy="19050"/>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7" y="1"/>
                  </a:lnTo>
                  <a:lnTo>
                    <a:pt x="21" y="4"/>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03" name="Google Shape;1203;p72"/>
            <p:cNvSpPr/>
            <p:nvPr/>
          </p:nvSpPr>
          <p:spPr>
            <a:xfrm>
              <a:off x="11012488" y="1892300"/>
              <a:ext cx="19050" cy="17463"/>
            </a:xfrm>
            <a:custGeom>
              <a:avLst/>
              <a:gdLst/>
              <a:ahLst/>
              <a:cxnLst/>
              <a:rect l="l" t="t" r="r" b="b"/>
              <a:pathLst>
                <a:path w="24" h="23" extrusionOk="0">
                  <a:moveTo>
                    <a:pt x="24" y="12"/>
                  </a:moveTo>
                  <a:lnTo>
                    <a:pt x="24" y="12"/>
                  </a:lnTo>
                  <a:lnTo>
                    <a:pt x="23" y="16"/>
                  </a:lnTo>
                  <a:lnTo>
                    <a:pt x="20" y="21"/>
                  </a:lnTo>
                  <a:lnTo>
                    <a:pt x="17" y="23"/>
                  </a:lnTo>
                  <a:lnTo>
                    <a:pt x="12" y="23"/>
                  </a:lnTo>
                  <a:lnTo>
                    <a:pt x="12" y="23"/>
                  </a:lnTo>
                  <a:lnTo>
                    <a:pt x="7" y="23"/>
                  </a:lnTo>
                  <a:lnTo>
                    <a:pt x="3" y="21"/>
                  </a:lnTo>
                  <a:lnTo>
                    <a:pt x="1" y="16"/>
                  </a:lnTo>
                  <a:lnTo>
                    <a:pt x="0" y="12"/>
                  </a:lnTo>
                  <a:lnTo>
                    <a:pt x="0" y="12"/>
                  </a:lnTo>
                  <a:lnTo>
                    <a:pt x="1" y="8"/>
                  </a:lnTo>
                  <a:lnTo>
                    <a:pt x="3" y="4"/>
                  </a:lnTo>
                  <a:lnTo>
                    <a:pt x="7" y="2"/>
                  </a:lnTo>
                  <a:lnTo>
                    <a:pt x="12" y="0"/>
                  </a:lnTo>
                  <a:lnTo>
                    <a:pt x="12" y="0"/>
                  </a:lnTo>
                  <a:lnTo>
                    <a:pt x="17" y="2"/>
                  </a:lnTo>
                  <a:lnTo>
                    <a:pt x="20" y="4"/>
                  </a:lnTo>
                  <a:lnTo>
                    <a:pt x="23" y="8"/>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04" name="Google Shape;1204;p72"/>
            <p:cNvSpPr/>
            <p:nvPr/>
          </p:nvSpPr>
          <p:spPr>
            <a:xfrm>
              <a:off x="11012488" y="1984375"/>
              <a:ext cx="19050" cy="19050"/>
            </a:xfrm>
            <a:custGeom>
              <a:avLst/>
              <a:gdLst/>
              <a:ahLst/>
              <a:cxnLst/>
              <a:rect l="l" t="t" r="r" b="b"/>
              <a:pathLst>
                <a:path w="24" h="25" extrusionOk="0">
                  <a:moveTo>
                    <a:pt x="24" y="13"/>
                  </a:moveTo>
                  <a:lnTo>
                    <a:pt x="24" y="13"/>
                  </a:lnTo>
                  <a:lnTo>
                    <a:pt x="23" y="17"/>
                  </a:lnTo>
                  <a:lnTo>
                    <a:pt x="20" y="21"/>
                  </a:lnTo>
                  <a:lnTo>
                    <a:pt x="17" y="23"/>
                  </a:lnTo>
                  <a:lnTo>
                    <a:pt x="12" y="25"/>
                  </a:lnTo>
                  <a:lnTo>
                    <a:pt x="12" y="25"/>
                  </a:lnTo>
                  <a:lnTo>
                    <a:pt x="7" y="23"/>
                  </a:lnTo>
                  <a:lnTo>
                    <a:pt x="3" y="21"/>
                  </a:lnTo>
                  <a:lnTo>
                    <a:pt x="1" y="17"/>
                  </a:lnTo>
                  <a:lnTo>
                    <a:pt x="0" y="13"/>
                  </a:lnTo>
                  <a:lnTo>
                    <a:pt x="0" y="13"/>
                  </a:lnTo>
                  <a:lnTo>
                    <a:pt x="1" y="8"/>
                  </a:lnTo>
                  <a:lnTo>
                    <a:pt x="3" y="4"/>
                  </a:lnTo>
                  <a:lnTo>
                    <a:pt x="7" y="2"/>
                  </a:lnTo>
                  <a:lnTo>
                    <a:pt x="12" y="0"/>
                  </a:lnTo>
                  <a:lnTo>
                    <a:pt x="12" y="0"/>
                  </a:lnTo>
                  <a:lnTo>
                    <a:pt x="17" y="2"/>
                  </a:lnTo>
                  <a:lnTo>
                    <a:pt x="20" y="4"/>
                  </a:lnTo>
                  <a:lnTo>
                    <a:pt x="23" y="8"/>
                  </a:lnTo>
                  <a:lnTo>
                    <a:pt x="24" y="13"/>
                  </a:lnTo>
                  <a:lnTo>
                    <a:pt x="24" y="13"/>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05" name="Google Shape;1205;p72"/>
            <p:cNvSpPr/>
            <p:nvPr/>
          </p:nvSpPr>
          <p:spPr>
            <a:xfrm>
              <a:off x="11012488" y="2076450"/>
              <a:ext cx="19050" cy="19050"/>
            </a:xfrm>
            <a:custGeom>
              <a:avLst/>
              <a:gdLst/>
              <a:ahLst/>
              <a:cxnLst/>
              <a:rect l="l" t="t" r="r" b="b"/>
              <a:pathLst>
                <a:path w="24" h="24" extrusionOk="0">
                  <a:moveTo>
                    <a:pt x="24" y="12"/>
                  </a:moveTo>
                  <a:lnTo>
                    <a:pt x="24" y="12"/>
                  </a:lnTo>
                  <a:lnTo>
                    <a:pt x="23" y="17"/>
                  </a:lnTo>
                  <a:lnTo>
                    <a:pt x="20" y="20"/>
                  </a:lnTo>
                  <a:lnTo>
                    <a:pt x="17"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7" y="1"/>
                  </a:lnTo>
                  <a:lnTo>
                    <a:pt x="20" y="3"/>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06" name="Google Shape;1206;p72"/>
            <p:cNvSpPr/>
            <p:nvPr/>
          </p:nvSpPr>
          <p:spPr>
            <a:xfrm>
              <a:off x="11012488" y="2168525"/>
              <a:ext cx="19050" cy="19050"/>
            </a:xfrm>
            <a:custGeom>
              <a:avLst/>
              <a:gdLst/>
              <a:ahLst/>
              <a:cxnLst/>
              <a:rect l="l" t="t" r="r" b="b"/>
              <a:pathLst>
                <a:path w="24" h="23" extrusionOk="0">
                  <a:moveTo>
                    <a:pt x="24" y="11"/>
                  </a:moveTo>
                  <a:lnTo>
                    <a:pt x="24" y="11"/>
                  </a:lnTo>
                  <a:lnTo>
                    <a:pt x="23" y="16"/>
                  </a:lnTo>
                  <a:lnTo>
                    <a:pt x="20" y="19"/>
                  </a:lnTo>
                  <a:lnTo>
                    <a:pt x="17" y="23"/>
                  </a:lnTo>
                  <a:lnTo>
                    <a:pt x="12" y="23"/>
                  </a:lnTo>
                  <a:lnTo>
                    <a:pt x="12" y="23"/>
                  </a:lnTo>
                  <a:lnTo>
                    <a:pt x="7" y="23"/>
                  </a:lnTo>
                  <a:lnTo>
                    <a:pt x="3" y="19"/>
                  </a:lnTo>
                  <a:lnTo>
                    <a:pt x="1" y="16"/>
                  </a:lnTo>
                  <a:lnTo>
                    <a:pt x="0" y="11"/>
                  </a:lnTo>
                  <a:lnTo>
                    <a:pt x="0" y="11"/>
                  </a:lnTo>
                  <a:lnTo>
                    <a:pt x="1" y="7"/>
                  </a:lnTo>
                  <a:lnTo>
                    <a:pt x="3" y="4"/>
                  </a:lnTo>
                  <a:lnTo>
                    <a:pt x="7" y="0"/>
                  </a:lnTo>
                  <a:lnTo>
                    <a:pt x="12" y="0"/>
                  </a:lnTo>
                  <a:lnTo>
                    <a:pt x="12" y="0"/>
                  </a:lnTo>
                  <a:lnTo>
                    <a:pt x="17" y="0"/>
                  </a:lnTo>
                  <a:lnTo>
                    <a:pt x="20" y="4"/>
                  </a:lnTo>
                  <a:lnTo>
                    <a:pt x="23" y="7"/>
                  </a:lnTo>
                  <a:lnTo>
                    <a:pt x="24" y="11"/>
                  </a:lnTo>
                  <a:lnTo>
                    <a:pt x="24" y="11"/>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07" name="Google Shape;1207;p72"/>
            <p:cNvSpPr/>
            <p:nvPr/>
          </p:nvSpPr>
          <p:spPr>
            <a:xfrm>
              <a:off x="11012488" y="2260600"/>
              <a:ext cx="19050" cy="20638"/>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08" name="Google Shape;1208;p72"/>
            <p:cNvSpPr/>
            <p:nvPr/>
          </p:nvSpPr>
          <p:spPr>
            <a:xfrm>
              <a:off x="11012488" y="2354263"/>
              <a:ext cx="19050" cy="19050"/>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09" name="Google Shape;1209;p72"/>
            <p:cNvSpPr/>
            <p:nvPr/>
          </p:nvSpPr>
          <p:spPr>
            <a:xfrm>
              <a:off x="11012488" y="2446338"/>
              <a:ext cx="19050" cy="19050"/>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10" name="Google Shape;1210;p72"/>
            <p:cNvSpPr/>
            <p:nvPr/>
          </p:nvSpPr>
          <p:spPr>
            <a:xfrm>
              <a:off x="9915526" y="2544763"/>
              <a:ext cx="19050" cy="19050"/>
            </a:xfrm>
            <a:custGeom>
              <a:avLst/>
              <a:gdLst/>
              <a:ahLst/>
              <a:cxnLst/>
              <a:rect l="l" t="t" r="r" b="b"/>
              <a:pathLst>
                <a:path w="24" h="24" extrusionOk="0">
                  <a:moveTo>
                    <a:pt x="24" y="12"/>
                  </a:moveTo>
                  <a:lnTo>
                    <a:pt x="24" y="12"/>
                  </a:lnTo>
                  <a:lnTo>
                    <a:pt x="23" y="17"/>
                  </a:lnTo>
                  <a:lnTo>
                    <a:pt x="20" y="20"/>
                  </a:lnTo>
                  <a:lnTo>
                    <a:pt x="17"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7" y="1"/>
                  </a:lnTo>
                  <a:lnTo>
                    <a:pt x="20" y="3"/>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11" name="Google Shape;1211;p72"/>
            <p:cNvSpPr/>
            <p:nvPr/>
          </p:nvSpPr>
          <p:spPr>
            <a:xfrm>
              <a:off x="10015538" y="2544763"/>
              <a:ext cx="19050" cy="19050"/>
            </a:xfrm>
            <a:custGeom>
              <a:avLst/>
              <a:gdLst/>
              <a:ahLst/>
              <a:cxnLst/>
              <a:rect l="l" t="t" r="r" b="b"/>
              <a:pathLst>
                <a:path w="25" h="24" extrusionOk="0">
                  <a:moveTo>
                    <a:pt x="25" y="12"/>
                  </a:moveTo>
                  <a:lnTo>
                    <a:pt x="25" y="12"/>
                  </a:lnTo>
                  <a:lnTo>
                    <a:pt x="23" y="17"/>
                  </a:lnTo>
                  <a:lnTo>
                    <a:pt x="21" y="20"/>
                  </a:lnTo>
                  <a:lnTo>
                    <a:pt x="17" y="23"/>
                  </a:lnTo>
                  <a:lnTo>
                    <a:pt x="13" y="24"/>
                  </a:lnTo>
                  <a:lnTo>
                    <a:pt x="13" y="24"/>
                  </a:lnTo>
                  <a:lnTo>
                    <a:pt x="8" y="23"/>
                  </a:lnTo>
                  <a:lnTo>
                    <a:pt x="4" y="20"/>
                  </a:lnTo>
                  <a:lnTo>
                    <a:pt x="2" y="17"/>
                  </a:lnTo>
                  <a:lnTo>
                    <a:pt x="0" y="12"/>
                  </a:lnTo>
                  <a:lnTo>
                    <a:pt x="0" y="12"/>
                  </a:lnTo>
                  <a:lnTo>
                    <a:pt x="2" y="7"/>
                  </a:lnTo>
                  <a:lnTo>
                    <a:pt x="4" y="3"/>
                  </a:lnTo>
                  <a:lnTo>
                    <a:pt x="8" y="1"/>
                  </a:lnTo>
                  <a:lnTo>
                    <a:pt x="13" y="0"/>
                  </a:lnTo>
                  <a:lnTo>
                    <a:pt x="13" y="0"/>
                  </a:lnTo>
                  <a:lnTo>
                    <a:pt x="17" y="1"/>
                  </a:lnTo>
                  <a:lnTo>
                    <a:pt x="21" y="3"/>
                  </a:lnTo>
                  <a:lnTo>
                    <a:pt x="23" y="7"/>
                  </a:lnTo>
                  <a:lnTo>
                    <a:pt x="25" y="12"/>
                  </a:lnTo>
                  <a:lnTo>
                    <a:pt x="25"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12" name="Google Shape;1212;p72"/>
            <p:cNvSpPr/>
            <p:nvPr/>
          </p:nvSpPr>
          <p:spPr>
            <a:xfrm>
              <a:off x="10115551" y="2544763"/>
              <a:ext cx="19050" cy="19050"/>
            </a:xfrm>
            <a:custGeom>
              <a:avLst/>
              <a:gdLst/>
              <a:ahLst/>
              <a:cxnLst/>
              <a:rect l="l" t="t" r="r" b="b"/>
              <a:pathLst>
                <a:path w="23" h="24" extrusionOk="0">
                  <a:moveTo>
                    <a:pt x="23" y="12"/>
                  </a:moveTo>
                  <a:lnTo>
                    <a:pt x="23" y="12"/>
                  </a:lnTo>
                  <a:lnTo>
                    <a:pt x="23" y="17"/>
                  </a:lnTo>
                  <a:lnTo>
                    <a:pt x="21" y="20"/>
                  </a:lnTo>
                  <a:lnTo>
                    <a:pt x="16" y="23"/>
                  </a:lnTo>
                  <a:lnTo>
                    <a:pt x="12" y="24"/>
                  </a:lnTo>
                  <a:lnTo>
                    <a:pt x="12" y="24"/>
                  </a:lnTo>
                  <a:lnTo>
                    <a:pt x="7" y="23"/>
                  </a:lnTo>
                  <a:lnTo>
                    <a:pt x="4" y="20"/>
                  </a:lnTo>
                  <a:lnTo>
                    <a:pt x="1" y="17"/>
                  </a:lnTo>
                  <a:lnTo>
                    <a:pt x="0" y="12"/>
                  </a:lnTo>
                  <a:lnTo>
                    <a:pt x="0" y="12"/>
                  </a:lnTo>
                  <a:lnTo>
                    <a:pt x="1" y="7"/>
                  </a:lnTo>
                  <a:lnTo>
                    <a:pt x="4" y="3"/>
                  </a:lnTo>
                  <a:lnTo>
                    <a:pt x="7" y="1"/>
                  </a:lnTo>
                  <a:lnTo>
                    <a:pt x="12" y="0"/>
                  </a:lnTo>
                  <a:lnTo>
                    <a:pt x="12" y="0"/>
                  </a:lnTo>
                  <a:lnTo>
                    <a:pt x="16" y="1"/>
                  </a:lnTo>
                  <a:lnTo>
                    <a:pt x="21" y="3"/>
                  </a:lnTo>
                  <a:lnTo>
                    <a:pt x="23" y="7"/>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13" name="Google Shape;1213;p72"/>
            <p:cNvSpPr/>
            <p:nvPr/>
          </p:nvSpPr>
          <p:spPr>
            <a:xfrm>
              <a:off x="10215563" y="2544763"/>
              <a:ext cx="17463" cy="19050"/>
            </a:xfrm>
            <a:custGeom>
              <a:avLst/>
              <a:gdLst/>
              <a:ahLst/>
              <a:cxnLst/>
              <a:rect l="l" t="t" r="r" b="b"/>
              <a:pathLst>
                <a:path w="23" h="24" extrusionOk="0">
                  <a:moveTo>
                    <a:pt x="23" y="12"/>
                  </a:moveTo>
                  <a:lnTo>
                    <a:pt x="23" y="12"/>
                  </a:lnTo>
                  <a:lnTo>
                    <a:pt x="22" y="17"/>
                  </a:lnTo>
                  <a:lnTo>
                    <a:pt x="19" y="20"/>
                  </a:lnTo>
                  <a:lnTo>
                    <a:pt x="16" y="23"/>
                  </a:lnTo>
                  <a:lnTo>
                    <a:pt x="11" y="24"/>
                  </a:lnTo>
                  <a:lnTo>
                    <a:pt x="11" y="24"/>
                  </a:lnTo>
                  <a:lnTo>
                    <a:pt x="7" y="23"/>
                  </a:lnTo>
                  <a:lnTo>
                    <a:pt x="2" y="20"/>
                  </a:lnTo>
                  <a:lnTo>
                    <a:pt x="0" y="17"/>
                  </a:lnTo>
                  <a:lnTo>
                    <a:pt x="0" y="12"/>
                  </a:lnTo>
                  <a:lnTo>
                    <a:pt x="0" y="12"/>
                  </a:lnTo>
                  <a:lnTo>
                    <a:pt x="0" y="7"/>
                  </a:lnTo>
                  <a:lnTo>
                    <a:pt x="2" y="3"/>
                  </a:lnTo>
                  <a:lnTo>
                    <a:pt x="7" y="1"/>
                  </a:lnTo>
                  <a:lnTo>
                    <a:pt x="11" y="0"/>
                  </a:lnTo>
                  <a:lnTo>
                    <a:pt x="11" y="0"/>
                  </a:lnTo>
                  <a:lnTo>
                    <a:pt x="16" y="1"/>
                  </a:lnTo>
                  <a:lnTo>
                    <a:pt x="19" y="3"/>
                  </a:lnTo>
                  <a:lnTo>
                    <a:pt x="22" y="7"/>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14" name="Google Shape;1214;p72"/>
            <p:cNvSpPr/>
            <p:nvPr/>
          </p:nvSpPr>
          <p:spPr>
            <a:xfrm>
              <a:off x="10313988" y="2544763"/>
              <a:ext cx="19050" cy="19050"/>
            </a:xfrm>
            <a:custGeom>
              <a:avLst/>
              <a:gdLst/>
              <a:ahLst/>
              <a:cxnLst/>
              <a:rect l="l" t="t" r="r" b="b"/>
              <a:pathLst>
                <a:path w="24" h="24" extrusionOk="0">
                  <a:moveTo>
                    <a:pt x="24" y="12"/>
                  </a:moveTo>
                  <a:lnTo>
                    <a:pt x="24" y="12"/>
                  </a:lnTo>
                  <a:lnTo>
                    <a:pt x="22" y="17"/>
                  </a:lnTo>
                  <a:lnTo>
                    <a:pt x="20" y="20"/>
                  </a:lnTo>
                  <a:lnTo>
                    <a:pt x="16"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6" y="1"/>
                  </a:lnTo>
                  <a:lnTo>
                    <a:pt x="20" y="3"/>
                  </a:lnTo>
                  <a:lnTo>
                    <a:pt x="22"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15" name="Google Shape;1215;p72"/>
            <p:cNvSpPr/>
            <p:nvPr/>
          </p:nvSpPr>
          <p:spPr>
            <a:xfrm>
              <a:off x="10414001" y="2544763"/>
              <a:ext cx="19050" cy="19050"/>
            </a:xfrm>
            <a:custGeom>
              <a:avLst/>
              <a:gdLst/>
              <a:ahLst/>
              <a:cxnLst/>
              <a:rect l="l" t="t" r="r" b="b"/>
              <a:pathLst>
                <a:path w="24" h="24" extrusionOk="0">
                  <a:moveTo>
                    <a:pt x="24" y="12"/>
                  </a:moveTo>
                  <a:lnTo>
                    <a:pt x="24" y="12"/>
                  </a:lnTo>
                  <a:lnTo>
                    <a:pt x="23" y="17"/>
                  </a:lnTo>
                  <a:lnTo>
                    <a:pt x="21" y="20"/>
                  </a:lnTo>
                  <a:lnTo>
                    <a:pt x="17" y="23"/>
                  </a:lnTo>
                  <a:lnTo>
                    <a:pt x="12" y="24"/>
                  </a:lnTo>
                  <a:lnTo>
                    <a:pt x="12" y="24"/>
                  </a:lnTo>
                  <a:lnTo>
                    <a:pt x="8" y="23"/>
                  </a:lnTo>
                  <a:lnTo>
                    <a:pt x="4" y="20"/>
                  </a:lnTo>
                  <a:lnTo>
                    <a:pt x="1" y="17"/>
                  </a:lnTo>
                  <a:lnTo>
                    <a:pt x="0" y="12"/>
                  </a:lnTo>
                  <a:lnTo>
                    <a:pt x="0" y="12"/>
                  </a:lnTo>
                  <a:lnTo>
                    <a:pt x="1" y="7"/>
                  </a:lnTo>
                  <a:lnTo>
                    <a:pt x="4" y="3"/>
                  </a:lnTo>
                  <a:lnTo>
                    <a:pt x="8" y="1"/>
                  </a:lnTo>
                  <a:lnTo>
                    <a:pt x="12" y="0"/>
                  </a:lnTo>
                  <a:lnTo>
                    <a:pt x="12" y="0"/>
                  </a:lnTo>
                  <a:lnTo>
                    <a:pt x="17" y="1"/>
                  </a:lnTo>
                  <a:lnTo>
                    <a:pt x="21" y="3"/>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16" name="Google Shape;1216;p72"/>
            <p:cNvSpPr/>
            <p:nvPr/>
          </p:nvSpPr>
          <p:spPr>
            <a:xfrm>
              <a:off x="10514013" y="2544763"/>
              <a:ext cx="19050" cy="19050"/>
            </a:xfrm>
            <a:custGeom>
              <a:avLst/>
              <a:gdLst/>
              <a:ahLst/>
              <a:cxnLst/>
              <a:rect l="l" t="t" r="r" b="b"/>
              <a:pathLst>
                <a:path w="24" h="24" extrusionOk="0">
                  <a:moveTo>
                    <a:pt x="24" y="12"/>
                  </a:moveTo>
                  <a:lnTo>
                    <a:pt x="24" y="12"/>
                  </a:lnTo>
                  <a:lnTo>
                    <a:pt x="23" y="17"/>
                  </a:lnTo>
                  <a:lnTo>
                    <a:pt x="21" y="20"/>
                  </a:lnTo>
                  <a:lnTo>
                    <a:pt x="17" y="23"/>
                  </a:lnTo>
                  <a:lnTo>
                    <a:pt x="12" y="24"/>
                  </a:lnTo>
                  <a:lnTo>
                    <a:pt x="12" y="24"/>
                  </a:lnTo>
                  <a:lnTo>
                    <a:pt x="7" y="23"/>
                  </a:lnTo>
                  <a:lnTo>
                    <a:pt x="4" y="20"/>
                  </a:lnTo>
                  <a:lnTo>
                    <a:pt x="1" y="17"/>
                  </a:lnTo>
                  <a:lnTo>
                    <a:pt x="0" y="12"/>
                  </a:lnTo>
                  <a:lnTo>
                    <a:pt x="0" y="12"/>
                  </a:lnTo>
                  <a:lnTo>
                    <a:pt x="1" y="7"/>
                  </a:lnTo>
                  <a:lnTo>
                    <a:pt x="4" y="3"/>
                  </a:lnTo>
                  <a:lnTo>
                    <a:pt x="7" y="1"/>
                  </a:lnTo>
                  <a:lnTo>
                    <a:pt x="12" y="0"/>
                  </a:lnTo>
                  <a:lnTo>
                    <a:pt x="12" y="0"/>
                  </a:lnTo>
                  <a:lnTo>
                    <a:pt x="17" y="1"/>
                  </a:lnTo>
                  <a:lnTo>
                    <a:pt x="21" y="3"/>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17" name="Google Shape;1217;p72"/>
            <p:cNvSpPr/>
            <p:nvPr/>
          </p:nvSpPr>
          <p:spPr>
            <a:xfrm>
              <a:off x="10614026" y="2544763"/>
              <a:ext cx="19050" cy="19050"/>
            </a:xfrm>
            <a:custGeom>
              <a:avLst/>
              <a:gdLst/>
              <a:ahLst/>
              <a:cxnLst/>
              <a:rect l="l" t="t" r="r" b="b"/>
              <a:pathLst>
                <a:path w="24" h="24" extrusionOk="0">
                  <a:moveTo>
                    <a:pt x="24" y="12"/>
                  </a:moveTo>
                  <a:lnTo>
                    <a:pt x="24" y="12"/>
                  </a:lnTo>
                  <a:lnTo>
                    <a:pt x="23" y="17"/>
                  </a:lnTo>
                  <a:lnTo>
                    <a:pt x="20" y="20"/>
                  </a:lnTo>
                  <a:lnTo>
                    <a:pt x="17"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7" y="1"/>
                  </a:lnTo>
                  <a:lnTo>
                    <a:pt x="20" y="3"/>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18" name="Google Shape;1218;p72"/>
            <p:cNvSpPr/>
            <p:nvPr/>
          </p:nvSpPr>
          <p:spPr>
            <a:xfrm>
              <a:off x="10714038" y="2544763"/>
              <a:ext cx="17463" cy="19050"/>
            </a:xfrm>
            <a:custGeom>
              <a:avLst/>
              <a:gdLst/>
              <a:ahLst/>
              <a:cxnLst/>
              <a:rect l="l" t="t" r="r" b="b"/>
              <a:pathLst>
                <a:path w="23" h="24" extrusionOk="0">
                  <a:moveTo>
                    <a:pt x="23" y="12"/>
                  </a:moveTo>
                  <a:lnTo>
                    <a:pt x="23" y="12"/>
                  </a:lnTo>
                  <a:lnTo>
                    <a:pt x="23" y="17"/>
                  </a:lnTo>
                  <a:lnTo>
                    <a:pt x="19" y="20"/>
                  </a:lnTo>
                  <a:lnTo>
                    <a:pt x="15" y="23"/>
                  </a:lnTo>
                  <a:lnTo>
                    <a:pt x="12" y="24"/>
                  </a:lnTo>
                  <a:lnTo>
                    <a:pt x="12" y="24"/>
                  </a:lnTo>
                  <a:lnTo>
                    <a:pt x="7" y="23"/>
                  </a:lnTo>
                  <a:lnTo>
                    <a:pt x="3" y="20"/>
                  </a:lnTo>
                  <a:lnTo>
                    <a:pt x="0" y="17"/>
                  </a:lnTo>
                  <a:lnTo>
                    <a:pt x="0" y="12"/>
                  </a:lnTo>
                  <a:lnTo>
                    <a:pt x="0" y="12"/>
                  </a:lnTo>
                  <a:lnTo>
                    <a:pt x="0" y="7"/>
                  </a:lnTo>
                  <a:lnTo>
                    <a:pt x="3" y="3"/>
                  </a:lnTo>
                  <a:lnTo>
                    <a:pt x="7" y="1"/>
                  </a:lnTo>
                  <a:lnTo>
                    <a:pt x="12" y="0"/>
                  </a:lnTo>
                  <a:lnTo>
                    <a:pt x="12" y="0"/>
                  </a:lnTo>
                  <a:lnTo>
                    <a:pt x="15" y="1"/>
                  </a:lnTo>
                  <a:lnTo>
                    <a:pt x="19" y="3"/>
                  </a:lnTo>
                  <a:lnTo>
                    <a:pt x="23" y="7"/>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19" name="Google Shape;1219;p72"/>
            <p:cNvSpPr/>
            <p:nvPr/>
          </p:nvSpPr>
          <p:spPr>
            <a:xfrm>
              <a:off x="10814051" y="2544763"/>
              <a:ext cx="17463" cy="19050"/>
            </a:xfrm>
            <a:custGeom>
              <a:avLst/>
              <a:gdLst/>
              <a:ahLst/>
              <a:cxnLst/>
              <a:rect l="l" t="t" r="r" b="b"/>
              <a:pathLst>
                <a:path w="23" h="24" extrusionOk="0">
                  <a:moveTo>
                    <a:pt x="23" y="12"/>
                  </a:moveTo>
                  <a:lnTo>
                    <a:pt x="23" y="12"/>
                  </a:lnTo>
                  <a:lnTo>
                    <a:pt x="22" y="17"/>
                  </a:lnTo>
                  <a:lnTo>
                    <a:pt x="20" y="20"/>
                  </a:lnTo>
                  <a:lnTo>
                    <a:pt x="16" y="23"/>
                  </a:lnTo>
                  <a:lnTo>
                    <a:pt x="11" y="24"/>
                  </a:lnTo>
                  <a:lnTo>
                    <a:pt x="11" y="24"/>
                  </a:lnTo>
                  <a:lnTo>
                    <a:pt x="8" y="23"/>
                  </a:lnTo>
                  <a:lnTo>
                    <a:pt x="3" y="20"/>
                  </a:lnTo>
                  <a:lnTo>
                    <a:pt x="0" y="17"/>
                  </a:lnTo>
                  <a:lnTo>
                    <a:pt x="0" y="12"/>
                  </a:lnTo>
                  <a:lnTo>
                    <a:pt x="0" y="12"/>
                  </a:lnTo>
                  <a:lnTo>
                    <a:pt x="0" y="7"/>
                  </a:lnTo>
                  <a:lnTo>
                    <a:pt x="3" y="3"/>
                  </a:lnTo>
                  <a:lnTo>
                    <a:pt x="8" y="1"/>
                  </a:lnTo>
                  <a:lnTo>
                    <a:pt x="11" y="0"/>
                  </a:lnTo>
                  <a:lnTo>
                    <a:pt x="11" y="0"/>
                  </a:lnTo>
                  <a:lnTo>
                    <a:pt x="16" y="1"/>
                  </a:lnTo>
                  <a:lnTo>
                    <a:pt x="20" y="3"/>
                  </a:lnTo>
                  <a:lnTo>
                    <a:pt x="22" y="7"/>
                  </a:lnTo>
                  <a:lnTo>
                    <a:pt x="23" y="12"/>
                  </a:lnTo>
                  <a:lnTo>
                    <a:pt x="23"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20" name="Google Shape;1220;p72"/>
            <p:cNvSpPr/>
            <p:nvPr/>
          </p:nvSpPr>
          <p:spPr>
            <a:xfrm>
              <a:off x="10912476" y="2544763"/>
              <a:ext cx="19050" cy="19050"/>
            </a:xfrm>
            <a:custGeom>
              <a:avLst/>
              <a:gdLst/>
              <a:ahLst/>
              <a:cxnLst/>
              <a:rect l="l" t="t" r="r" b="b"/>
              <a:pathLst>
                <a:path w="24" h="24" extrusionOk="0">
                  <a:moveTo>
                    <a:pt x="24" y="12"/>
                  </a:moveTo>
                  <a:lnTo>
                    <a:pt x="24" y="12"/>
                  </a:lnTo>
                  <a:lnTo>
                    <a:pt x="23" y="17"/>
                  </a:lnTo>
                  <a:lnTo>
                    <a:pt x="21" y="20"/>
                  </a:lnTo>
                  <a:lnTo>
                    <a:pt x="17" y="23"/>
                  </a:lnTo>
                  <a:lnTo>
                    <a:pt x="12" y="24"/>
                  </a:lnTo>
                  <a:lnTo>
                    <a:pt x="12" y="24"/>
                  </a:lnTo>
                  <a:lnTo>
                    <a:pt x="7" y="23"/>
                  </a:lnTo>
                  <a:lnTo>
                    <a:pt x="4" y="20"/>
                  </a:lnTo>
                  <a:lnTo>
                    <a:pt x="1" y="17"/>
                  </a:lnTo>
                  <a:lnTo>
                    <a:pt x="0" y="12"/>
                  </a:lnTo>
                  <a:lnTo>
                    <a:pt x="0" y="12"/>
                  </a:lnTo>
                  <a:lnTo>
                    <a:pt x="1" y="7"/>
                  </a:lnTo>
                  <a:lnTo>
                    <a:pt x="4" y="3"/>
                  </a:lnTo>
                  <a:lnTo>
                    <a:pt x="7" y="1"/>
                  </a:lnTo>
                  <a:lnTo>
                    <a:pt x="12" y="0"/>
                  </a:lnTo>
                  <a:lnTo>
                    <a:pt x="12" y="0"/>
                  </a:lnTo>
                  <a:lnTo>
                    <a:pt x="17" y="1"/>
                  </a:lnTo>
                  <a:lnTo>
                    <a:pt x="21" y="3"/>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21" name="Google Shape;1221;p72"/>
            <p:cNvSpPr/>
            <p:nvPr/>
          </p:nvSpPr>
          <p:spPr>
            <a:xfrm>
              <a:off x="11012488" y="2544763"/>
              <a:ext cx="19050" cy="19050"/>
            </a:xfrm>
            <a:custGeom>
              <a:avLst/>
              <a:gdLst/>
              <a:ahLst/>
              <a:cxnLst/>
              <a:rect l="l" t="t" r="r" b="b"/>
              <a:pathLst>
                <a:path w="24" h="24" extrusionOk="0">
                  <a:moveTo>
                    <a:pt x="24" y="12"/>
                  </a:moveTo>
                  <a:lnTo>
                    <a:pt x="24" y="12"/>
                  </a:lnTo>
                  <a:lnTo>
                    <a:pt x="23" y="17"/>
                  </a:lnTo>
                  <a:lnTo>
                    <a:pt x="20" y="20"/>
                  </a:lnTo>
                  <a:lnTo>
                    <a:pt x="17"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7" y="1"/>
                  </a:lnTo>
                  <a:lnTo>
                    <a:pt x="20" y="3"/>
                  </a:lnTo>
                  <a:lnTo>
                    <a:pt x="23" y="7"/>
                  </a:lnTo>
                  <a:lnTo>
                    <a:pt x="24" y="12"/>
                  </a:lnTo>
                  <a:lnTo>
                    <a:pt x="24" y="12"/>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grpSp>
      <p:sp>
        <p:nvSpPr>
          <p:cNvPr id="1222" name="Google Shape;1222;p72"/>
          <p:cNvSpPr/>
          <p:nvPr/>
        </p:nvSpPr>
        <p:spPr>
          <a:xfrm rot="-5400000">
            <a:off x="4726182" y="1034003"/>
            <a:ext cx="3275400" cy="5684700"/>
          </a:xfrm>
          <a:prstGeom prst="round2SameRect">
            <a:avLst>
              <a:gd name="adj1" fmla="val 9123"/>
              <a:gd name="adj2" fmla="val 0"/>
            </a:avLst>
          </a:prstGeom>
          <a:solidFill>
            <a:schemeClr val="lt1"/>
          </a:solidFill>
          <a:ln>
            <a:noFill/>
          </a:ln>
          <a:effectLst>
            <a:outerShdw blurRad="292100" sx="102000" sy="102000" algn="ctr" rotWithShape="0">
              <a:srgbClr val="CC0C40">
                <a:alpha val="12549"/>
              </a:srgbClr>
            </a:outerShdw>
          </a:effectLst>
        </p:spPr>
        <p:txBody>
          <a:bodyPr spcFirstLastPara="1" wrap="square" lIns="68575" tIns="34275" rIns="68575" bIns="34275" anchor="ctr" anchorCtr="0">
            <a:noAutofit/>
          </a:bodyPr>
          <a:lstStyle/>
          <a:p>
            <a:pPr algn="ctr">
              <a:buClr>
                <a:schemeClr val="lt1"/>
              </a:buClr>
              <a:buSzPts val="1400"/>
            </a:pPr>
            <a:endParaRPr sz="1400">
              <a:solidFill>
                <a:srgbClr val="FFFFFF"/>
              </a:solidFill>
              <a:latin typeface="Calibri"/>
              <a:ea typeface="Calibri"/>
              <a:cs typeface="Calibri"/>
              <a:sym typeface="Calibri"/>
            </a:endParaRPr>
          </a:p>
        </p:txBody>
      </p:sp>
      <p:grpSp>
        <p:nvGrpSpPr>
          <p:cNvPr id="1223" name="Google Shape;1223;p72"/>
          <p:cNvGrpSpPr/>
          <p:nvPr/>
        </p:nvGrpSpPr>
        <p:grpSpPr>
          <a:xfrm>
            <a:off x="507316" y="3261172"/>
            <a:ext cx="1628709" cy="980006"/>
            <a:chOff x="9915526" y="1892300"/>
            <a:chExt cx="1116013" cy="671513"/>
          </a:xfrm>
        </p:grpSpPr>
        <p:sp>
          <p:nvSpPr>
            <p:cNvPr id="1224" name="Google Shape;1224;p72"/>
            <p:cNvSpPr/>
            <p:nvPr/>
          </p:nvSpPr>
          <p:spPr>
            <a:xfrm>
              <a:off x="9915526" y="1892300"/>
              <a:ext cx="19050" cy="17463"/>
            </a:xfrm>
            <a:custGeom>
              <a:avLst/>
              <a:gdLst/>
              <a:ahLst/>
              <a:cxnLst/>
              <a:rect l="l" t="t" r="r" b="b"/>
              <a:pathLst>
                <a:path w="24" h="23" extrusionOk="0">
                  <a:moveTo>
                    <a:pt x="24" y="12"/>
                  </a:moveTo>
                  <a:lnTo>
                    <a:pt x="24" y="12"/>
                  </a:lnTo>
                  <a:lnTo>
                    <a:pt x="23" y="16"/>
                  </a:lnTo>
                  <a:lnTo>
                    <a:pt x="20" y="21"/>
                  </a:lnTo>
                  <a:lnTo>
                    <a:pt x="17" y="23"/>
                  </a:lnTo>
                  <a:lnTo>
                    <a:pt x="12" y="23"/>
                  </a:lnTo>
                  <a:lnTo>
                    <a:pt x="12" y="23"/>
                  </a:lnTo>
                  <a:lnTo>
                    <a:pt x="7" y="23"/>
                  </a:lnTo>
                  <a:lnTo>
                    <a:pt x="3" y="21"/>
                  </a:lnTo>
                  <a:lnTo>
                    <a:pt x="1" y="16"/>
                  </a:lnTo>
                  <a:lnTo>
                    <a:pt x="0" y="12"/>
                  </a:lnTo>
                  <a:lnTo>
                    <a:pt x="0" y="12"/>
                  </a:lnTo>
                  <a:lnTo>
                    <a:pt x="1" y="8"/>
                  </a:lnTo>
                  <a:lnTo>
                    <a:pt x="3" y="4"/>
                  </a:lnTo>
                  <a:lnTo>
                    <a:pt x="7" y="2"/>
                  </a:lnTo>
                  <a:lnTo>
                    <a:pt x="12" y="0"/>
                  </a:lnTo>
                  <a:lnTo>
                    <a:pt x="12" y="0"/>
                  </a:lnTo>
                  <a:lnTo>
                    <a:pt x="17" y="2"/>
                  </a:lnTo>
                  <a:lnTo>
                    <a:pt x="20" y="4"/>
                  </a:lnTo>
                  <a:lnTo>
                    <a:pt x="23" y="8"/>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25" name="Google Shape;1225;p72"/>
            <p:cNvSpPr/>
            <p:nvPr/>
          </p:nvSpPr>
          <p:spPr>
            <a:xfrm>
              <a:off x="9915526" y="1984375"/>
              <a:ext cx="19050" cy="19050"/>
            </a:xfrm>
            <a:custGeom>
              <a:avLst/>
              <a:gdLst/>
              <a:ahLst/>
              <a:cxnLst/>
              <a:rect l="l" t="t" r="r" b="b"/>
              <a:pathLst>
                <a:path w="24" h="25" extrusionOk="0">
                  <a:moveTo>
                    <a:pt x="24" y="13"/>
                  </a:moveTo>
                  <a:lnTo>
                    <a:pt x="24" y="13"/>
                  </a:lnTo>
                  <a:lnTo>
                    <a:pt x="23" y="17"/>
                  </a:lnTo>
                  <a:lnTo>
                    <a:pt x="20" y="21"/>
                  </a:lnTo>
                  <a:lnTo>
                    <a:pt x="17" y="23"/>
                  </a:lnTo>
                  <a:lnTo>
                    <a:pt x="12" y="25"/>
                  </a:lnTo>
                  <a:lnTo>
                    <a:pt x="12" y="25"/>
                  </a:lnTo>
                  <a:lnTo>
                    <a:pt x="7" y="23"/>
                  </a:lnTo>
                  <a:lnTo>
                    <a:pt x="3" y="21"/>
                  </a:lnTo>
                  <a:lnTo>
                    <a:pt x="1" y="17"/>
                  </a:lnTo>
                  <a:lnTo>
                    <a:pt x="0" y="13"/>
                  </a:lnTo>
                  <a:lnTo>
                    <a:pt x="0" y="13"/>
                  </a:lnTo>
                  <a:lnTo>
                    <a:pt x="1" y="8"/>
                  </a:lnTo>
                  <a:lnTo>
                    <a:pt x="3" y="4"/>
                  </a:lnTo>
                  <a:lnTo>
                    <a:pt x="7" y="2"/>
                  </a:lnTo>
                  <a:lnTo>
                    <a:pt x="12" y="0"/>
                  </a:lnTo>
                  <a:lnTo>
                    <a:pt x="12" y="0"/>
                  </a:lnTo>
                  <a:lnTo>
                    <a:pt x="17" y="2"/>
                  </a:lnTo>
                  <a:lnTo>
                    <a:pt x="20" y="4"/>
                  </a:lnTo>
                  <a:lnTo>
                    <a:pt x="23" y="8"/>
                  </a:lnTo>
                  <a:lnTo>
                    <a:pt x="24" y="13"/>
                  </a:lnTo>
                  <a:lnTo>
                    <a:pt x="24"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26" name="Google Shape;1226;p72"/>
            <p:cNvSpPr/>
            <p:nvPr/>
          </p:nvSpPr>
          <p:spPr>
            <a:xfrm>
              <a:off x="9915526" y="2076450"/>
              <a:ext cx="19050" cy="19050"/>
            </a:xfrm>
            <a:custGeom>
              <a:avLst/>
              <a:gdLst/>
              <a:ahLst/>
              <a:cxnLst/>
              <a:rect l="l" t="t" r="r" b="b"/>
              <a:pathLst>
                <a:path w="24" h="24" extrusionOk="0">
                  <a:moveTo>
                    <a:pt x="24" y="12"/>
                  </a:moveTo>
                  <a:lnTo>
                    <a:pt x="24" y="12"/>
                  </a:lnTo>
                  <a:lnTo>
                    <a:pt x="23" y="17"/>
                  </a:lnTo>
                  <a:lnTo>
                    <a:pt x="20" y="20"/>
                  </a:lnTo>
                  <a:lnTo>
                    <a:pt x="17"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7" y="1"/>
                  </a:lnTo>
                  <a:lnTo>
                    <a:pt x="20"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27" name="Google Shape;1227;p72"/>
            <p:cNvSpPr/>
            <p:nvPr/>
          </p:nvSpPr>
          <p:spPr>
            <a:xfrm>
              <a:off x="9915526" y="2168525"/>
              <a:ext cx="19050" cy="19050"/>
            </a:xfrm>
            <a:custGeom>
              <a:avLst/>
              <a:gdLst/>
              <a:ahLst/>
              <a:cxnLst/>
              <a:rect l="l" t="t" r="r" b="b"/>
              <a:pathLst>
                <a:path w="24" h="23" extrusionOk="0">
                  <a:moveTo>
                    <a:pt x="24" y="11"/>
                  </a:moveTo>
                  <a:lnTo>
                    <a:pt x="24" y="11"/>
                  </a:lnTo>
                  <a:lnTo>
                    <a:pt x="23" y="16"/>
                  </a:lnTo>
                  <a:lnTo>
                    <a:pt x="20" y="19"/>
                  </a:lnTo>
                  <a:lnTo>
                    <a:pt x="17" y="23"/>
                  </a:lnTo>
                  <a:lnTo>
                    <a:pt x="12" y="23"/>
                  </a:lnTo>
                  <a:lnTo>
                    <a:pt x="12" y="23"/>
                  </a:lnTo>
                  <a:lnTo>
                    <a:pt x="7" y="23"/>
                  </a:lnTo>
                  <a:lnTo>
                    <a:pt x="3" y="19"/>
                  </a:lnTo>
                  <a:lnTo>
                    <a:pt x="1" y="16"/>
                  </a:lnTo>
                  <a:lnTo>
                    <a:pt x="0" y="11"/>
                  </a:lnTo>
                  <a:lnTo>
                    <a:pt x="0" y="11"/>
                  </a:lnTo>
                  <a:lnTo>
                    <a:pt x="1" y="7"/>
                  </a:lnTo>
                  <a:lnTo>
                    <a:pt x="3" y="4"/>
                  </a:lnTo>
                  <a:lnTo>
                    <a:pt x="7" y="0"/>
                  </a:lnTo>
                  <a:lnTo>
                    <a:pt x="12" y="0"/>
                  </a:lnTo>
                  <a:lnTo>
                    <a:pt x="12" y="0"/>
                  </a:lnTo>
                  <a:lnTo>
                    <a:pt x="17" y="0"/>
                  </a:lnTo>
                  <a:lnTo>
                    <a:pt x="20" y="4"/>
                  </a:lnTo>
                  <a:lnTo>
                    <a:pt x="23" y="7"/>
                  </a:lnTo>
                  <a:lnTo>
                    <a:pt x="24" y="11"/>
                  </a:lnTo>
                  <a:lnTo>
                    <a:pt x="24"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28" name="Google Shape;1228;p72"/>
            <p:cNvSpPr/>
            <p:nvPr/>
          </p:nvSpPr>
          <p:spPr>
            <a:xfrm>
              <a:off x="9915526" y="2260600"/>
              <a:ext cx="19050" cy="20638"/>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29" name="Google Shape;1229;p72"/>
            <p:cNvSpPr/>
            <p:nvPr/>
          </p:nvSpPr>
          <p:spPr>
            <a:xfrm>
              <a:off x="9915526" y="2354263"/>
              <a:ext cx="19050" cy="19050"/>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30" name="Google Shape;1230;p72"/>
            <p:cNvSpPr/>
            <p:nvPr/>
          </p:nvSpPr>
          <p:spPr>
            <a:xfrm>
              <a:off x="9915526" y="2446338"/>
              <a:ext cx="19050" cy="19050"/>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31" name="Google Shape;1231;p72"/>
            <p:cNvSpPr/>
            <p:nvPr/>
          </p:nvSpPr>
          <p:spPr>
            <a:xfrm>
              <a:off x="10015538" y="1892300"/>
              <a:ext cx="19050" cy="17463"/>
            </a:xfrm>
            <a:custGeom>
              <a:avLst/>
              <a:gdLst/>
              <a:ahLst/>
              <a:cxnLst/>
              <a:rect l="l" t="t" r="r" b="b"/>
              <a:pathLst>
                <a:path w="25" h="23" extrusionOk="0">
                  <a:moveTo>
                    <a:pt x="25" y="12"/>
                  </a:moveTo>
                  <a:lnTo>
                    <a:pt x="25" y="12"/>
                  </a:lnTo>
                  <a:lnTo>
                    <a:pt x="23" y="16"/>
                  </a:lnTo>
                  <a:lnTo>
                    <a:pt x="21" y="21"/>
                  </a:lnTo>
                  <a:lnTo>
                    <a:pt x="17" y="23"/>
                  </a:lnTo>
                  <a:lnTo>
                    <a:pt x="13" y="23"/>
                  </a:lnTo>
                  <a:lnTo>
                    <a:pt x="13" y="23"/>
                  </a:lnTo>
                  <a:lnTo>
                    <a:pt x="8" y="23"/>
                  </a:lnTo>
                  <a:lnTo>
                    <a:pt x="4" y="21"/>
                  </a:lnTo>
                  <a:lnTo>
                    <a:pt x="2" y="16"/>
                  </a:lnTo>
                  <a:lnTo>
                    <a:pt x="0" y="12"/>
                  </a:lnTo>
                  <a:lnTo>
                    <a:pt x="0" y="12"/>
                  </a:lnTo>
                  <a:lnTo>
                    <a:pt x="2" y="8"/>
                  </a:lnTo>
                  <a:lnTo>
                    <a:pt x="4" y="4"/>
                  </a:lnTo>
                  <a:lnTo>
                    <a:pt x="8" y="2"/>
                  </a:lnTo>
                  <a:lnTo>
                    <a:pt x="13" y="0"/>
                  </a:lnTo>
                  <a:lnTo>
                    <a:pt x="13" y="0"/>
                  </a:lnTo>
                  <a:lnTo>
                    <a:pt x="17" y="2"/>
                  </a:lnTo>
                  <a:lnTo>
                    <a:pt x="21" y="4"/>
                  </a:lnTo>
                  <a:lnTo>
                    <a:pt x="23" y="8"/>
                  </a:lnTo>
                  <a:lnTo>
                    <a:pt x="25" y="12"/>
                  </a:lnTo>
                  <a:lnTo>
                    <a:pt x="25"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32" name="Google Shape;1232;p72"/>
            <p:cNvSpPr/>
            <p:nvPr/>
          </p:nvSpPr>
          <p:spPr>
            <a:xfrm>
              <a:off x="10015538" y="1984375"/>
              <a:ext cx="19050" cy="19050"/>
            </a:xfrm>
            <a:custGeom>
              <a:avLst/>
              <a:gdLst/>
              <a:ahLst/>
              <a:cxnLst/>
              <a:rect l="l" t="t" r="r" b="b"/>
              <a:pathLst>
                <a:path w="25" h="25" extrusionOk="0">
                  <a:moveTo>
                    <a:pt x="25" y="13"/>
                  </a:moveTo>
                  <a:lnTo>
                    <a:pt x="25" y="13"/>
                  </a:lnTo>
                  <a:lnTo>
                    <a:pt x="23" y="17"/>
                  </a:lnTo>
                  <a:lnTo>
                    <a:pt x="21" y="21"/>
                  </a:lnTo>
                  <a:lnTo>
                    <a:pt x="17" y="23"/>
                  </a:lnTo>
                  <a:lnTo>
                    <a:pt x="13" y="25"/>
                  </a:lnTo>
                  <a:lnTo>
                    <a:pt x="13" y="25"/>
                  </a:lnTo>
                  <a:lnTo>
                    <a:pt x="8" y="23"/>
                  </a:lnTo>
                  <a:lnTo>
                    <a:pt x="4" y="21"/>
                  </a:lnTo>
                  <a:lnTo>
                    <a:pt x="2" y="17"/>
                  </a:lnTo>
                  <a:lnTo>
                    <a:pt x="0" y="13"/>
                  </a:lnTo>
                  <a:lnTo>
                    <a:pt x="0" y="13"/>
                  </a:lnTo>
                  <a:lnTo>
                    <a:pt x="2" y="8"/>
                  </a:lnTo>
                  <a:lnTo>
                    <a:pt x="4" y="4"/>
                  </a:lnTo>
                  <a:lnTo>
                    <a:pt x="8" y="2"/>
                  </a:lnTo>
                  <a:lnTo>
                    <a:pt x="13" y="0"/>
                  </a:lnTo>
                  <a:lnTo>
                    <a:pt x="13" y="0"/>
                  </a:lnTo>
                  <a:lnTo>
                    <a:pt x="17" y="2"/>
                  </a:lnTo>
                  <a:lnTo>
                    <a:pt x="21" y="4"/>
                  </a:lnTo>
                  <a:lnTo>
                    <a:pt x="23" y="8"/>
                  </a:lnTo>
                  <a:lnTo>
                    <a:pt x="25" y="13"/>
                  </a:lnTo>
                  <a:lnTo>
                    <a:pt x="25"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33" name="Google Shape;1233;p72"/>
            <p:cNvSpPr/>
            <p:nvPr/>
          </p:nvSpPr>
          <p:spPr>
            <a:xfrm>
              <a:off x="10015538" y="2076450"/>
              <a:ext cx="19050" cy="19050"/>
            </a:xfrm>
            <a:custGeom>
              <a:avLst/>
              <a:gdLst/>
              <a:ahLst/>
              <a:cxnLst/>
              <a:rect l="l" t="t" r="r" b="b"/>
              <a:pathLst>
                <a:path w="25" h="24" extrusionOk="0">
                  <a:moveTo>
                    <a:pt x="25" y="12"/>
                  </a:moveTo>
                  <a:lnTo>
                    <a:pt x="25" y="12"/>
                  </a:lnTo>
                  <a:lnTo>
                    <a:pt x="23" y="17"/>
                  </a:lnTo>
                  <a:lnTo>
                    <a:pt x="21" y="20"/>
                  </a:lnTo>
                  <a:lnTo>
                    <a:pt x="17" y="23"/>
                  </a:lnTo>
                  <a:lnTo>
                    <a:pt x="13" y="24"/>
                  </a:lnTo>
                  <a:lnTo>
                    <a:pt x="13" y="24"/>
                  </a:lnTo>
                  <a:lnTo>
                    <a:pt x="8" y="23"/>
                  </a:lnTo>
                  <a:lnTo>
                    <a:pt x="4" y="20"/>
                  </a:lnTo>
                  <a:lnTo>
                    <a:pt x="2" y="17"/>
                  </a:lnTo>
                  <a:lnTo>
                    <a:pt x="0" y="12"/>
                  </a:lnTo>
                  <a:lnTo>
                    <a:pt x="0" y="12"/>
                  </a:lnTo>
                  <a:lnTo>
                    <a:pt x="2" y="7"/>
                  </a:lnTo>
                  <a:lnTo>
                    <a:pt x="4" y="3"/>
                  </a:lnTo>
                  <a:lnTo>
                    <a:pt x="8" y="1"/>
                  </a:lnTo>
                  <a:lnTo>
                    <a:pt x="13" y="0"/>
                  </a:lnTo>
                  <a:lnTo>
                    <a:pt x="13" y="0"/>
                  </a:lnTo>
                  <a:lnTo>
                    <a:pt x="17" y="1"/>
                  </a:lnTo>
                  <a:lnTo>
                    <a:pt x="21" y="3"/>
                  </a:lnTo>
                  <a:lnTo>
                    <a:pt x="23" y="7"/>
                  </a:lnTo>
                  <a:lnTo>
                    <a:pt x="25" y="12"/>
                  </a:lnTo>
                  <a:lnTo>
                    <a:pt x="25"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34" name="Google Shape;1234;p72"/>
            <p:cNvSpPr/>
            <p:nvPr/>
          </p:nvSpPr>
          <p:spPr>
            <a:xfrm>
              <a:off x="10015538" y="2168525"/>
              <a:ext cx="19050" cy="19050"/>
            </a:xfrm>
            <a:custGeom>
              <a:avLst/>
              <a:gdLst/>
              <a:ahLst/>
              <a:cxnLst/>
              <a:rect l="l" t="t" r="r" b="b"/>
              <a:pathLst>
                <a:path w="25" h="23" extrusionOk="0">
                  <a:moveTo>
                    <a:pt x="25" y="11"/>
                  </a:moveTo>
                  <a:lnTo>
                    <a:pt x="25" y="11"/>
                  </a:lnTo>
                  <a:lnTo>
                    <a:pt x="23" y="16"/>
                  </a:lnTo>
                  <a:lnTo>
                    <a:pt x="21" y="19"/>
                  </a:lnTo>
                  <a:lnTo>
                    <a:pt x="17" y="23"/>
                  </a:lnTo>
                  <a:lnTo>
                    <a:pt x="13" y="23"/>
                  </a:lnTo>
                  <a:lnTo>
                    <a:pt x="13" y="23"/>
                  </a:lnTo>
                  <a:lnTo>
                    <a:pt x="8" y="23"/>
                  </a:lnTo>
                  <a:lnTo>
                    <a:pt x="4" y="19"/>
                  </a:lnTo>
                  <a:lnTo>
                    <a:pt x="2" y="16"/>
                  </a:lnTo>
                  <a:lnTo>
                    <a:pt x="0" y="11"/>
                  </a:lnTo>
                  <a:lnTo>
                    <a:pt x="0" y="11"/>
                  </a:lnTo>
                  <a:lnTo>
                    <a:pt x="2" y="7"/>
                  </a:lnTo>
                  <a:lnTo>
                    <a:pt x="4" y="4"/>
                  </a:lnTo>
                  <a:lnTo>
                    <a:pt x="8" y="0"/>
                  </a:lnTo>
                  <a:lnTo>
                    <a:pt x="13" y="0"/>
                  </a:lnTo>
                  <a:lnTo>
                    <a:pt x="13" y="0"/>
                  </a:lnTo>
                  <a:lnTo>
                    <a:pt x="17" y="0"/>
                  </a:lnTo>
                  <a:lnTo>
                    <a:pt x="21" y="4"/>
                  </a:lnTo>
                  <a:lnTo>
                    <a:pt x="23" y="7"/>
                  </a:lnTo>
                  <a:lnTo>
                    <a:pt x="25" y="11"/>
                  </a:lnTo>
                  <a:lnTo>
                    <a:pt x="25"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35" name="Google Shape;1235;p72"/>
            <p:cNvSpPr/>
            <p:nvPr/>
          </p:nvSpPr>
          <p:spPr>
            <a:xfrm>
              <a:off x="10015538" y="2260600"/>
              <a:ext cx="19050" cy="20638"/>
            </a:xfrm>
            <a:custGeom>
              <a:avLst/>
              <a:gdLst/>
              <a:ahLst/>
              <a:cxnLst/>
              <a:rect l="l" t="t" r="r" b="b"/>
              <a:pathLst>
                <a:path w="25" h="24" extrusionOk="0">
                  <a:moveTo>
                    <a:pt x="25" y="12"/>
                  </a:moveTo>
                  <a:lnTo>
                    <a:pt x="25" y="12"/>
                  </a:lnTo>
                  <a:lnTo>
                    <a:pt x="23" y="17"/>
                  </a:lnTo>
                  <a:lnTo>
                    <a:pt x="21" y="21"/>
                  </a:lnTo>
                  <a:lnTo>
                    <a:pt x="17" y="23"/>
                  </a:lnTo>
                  <a:lnTo>
                    <a:pt x="13" y="24"/>
                  </a:lnTo>
                  <a:lnTo>
                    <a:pt x="13" y="24"/>
                  </a:lnTo>
                  <a:lnTo>
                    <a:pt x="8" y="23"/>
                  </a:lnTo>
                  <a:lnTo>
                    <a:pt x="4" y="21"/>
                  </a:lnTo>
                  <a:lnTo>
                    <a:pt x="2" y="17"/>
                  </a:lnTo>
                  <a:lnTo>
                    <a:pt x="0" y="12"/>
                  </a:lnTo>
                  <a:lnTo>
                    <a:pt x="0" y="12"/>
                  </a:lnTo>
                  <a:lnTo>
                    <a:pt x="2" y="7"/>
                  </a:lnTo>
                  <a:lnTo>
                    <a:pt x="4" y="4"/>
                  </a:lnTo>
                  <a:lnTo>
                    <a:pt x="8" y="1"/>
                  </a:lnTo>
                  <a:lnTo>
                    <a:pt x="13" y="0"/>
                  </a:lnTo>
                  <a:lnTo>
                    <a:pt x="13" y="0"/>
                  </a:lnTo>
                  <a:lnTo>
                    <a:pt x="17" y="1"/>
                  </a:lnTo>
                  <a:lnTo>
                    <a:pt x="21" y="4"/>
                  </a:lnTo>
                  <a:lnTo>
                    <a:pt x="23" y="7"/>
                  </a:lnTo>
                  <a:lnTo>
                    <a:pt x="25" y="12"/>
                  </a:lnTo>
                  <a:lnTo>
                    <a:pt x="25"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36" name="Google Shape;1236;p72"/>
            <p:cNvSpPr/>
            <p:nvPr/>
          </p:nvSpPr>
          <p:spPr>
            <a:xfrm>
              <a:off x="10015538" y="2354263"/>
              <a:ext cx="19050" cy="19050"/>
            </a:xfrm>
            <a:custGeom>
              <a:avLst/>
              <a:gdLst/>
              <a:ahLst/>
              <a:cxnLst/>
              <a:rect l="l" t="t" r="r" b="b"/>
              <a:pathLst>
                <a:path w="25" h="24" extrusionOk="0">
                  <a:moveTo>
                    <a:pt x="25" y="12"/>
                  </a:moveTo>
                  <a:lnTo>
                    <a:pt x="25" y="12"/>
                  </a:lnTo>
                  <a:lnTo>
                    <a:pt x="23" y="17"/>
                  </a:lnTo>
                  <a:lnTo>
                    <a:pt x="21" y="21"/>
                  </a:lnTo>
                  <a:lnTo>
                    <a:pt x="17" y="23"/>
                  </a:lnTo>
                  <a:lnTo>
                    <a:pt x="13" y="24"/>
                  </a:lnTo>
                  <a:lnTo>
                    <a:pt x="13" y="24"/>
                  </a:lnTo>
                  <a:lnTo>
                    <a:pt x="8" y="23"/>
                  </a:lnTo>
                  <a:lnTo>
                    <a:pt x="4" y="21"/>
                  </a:lnTo>
                  <a:lnTo>
                    <a:pt x="2" y="17"/>
                  </a:lnTo>
                  <a:lnTo>
                    <a:pt x="0" y="12"/>
                  </a:lnTo>
                  <a:lnTo>
                    <a:pt x="0" y="12"/>
                  </a:lnTo>
                  <a:lnTo>
                    <a:pt x="2" y="7"/>
                  </a:lnTo>
                  <a:lnTo>
                    <a:pt x="4" y="4"/>
                  </a:lnTo>
                  <a:lnTo>
                    <a:pt x="8" y="1"/>
                  </a:lnTo>
                  <a:lnTo>
                    <a:pt x="13" y="0"/>
                  </a:lnTo>
                  <a:lnTo>
                    <a:pt x="13" y="0"/>
                  </a:lnTo>
                  <a:lnTo>
                    <a:pt x="17" y="1"/>
                  </a:lnTo>
                  <a:lnTo>
                    <a:pt x="21" y="4"/>
                  </a:lnTo>
                  <a:lnTo>
                    <a:pt x="23" y="7"/>
                  </a:lnTo>
                  <a:lnTo>
                    <a:pt x="25" y="12"/>
                  </a:lnTo>
                  <a:lnTo>
                    <a:pt x="25"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37" name="Google Shape;1237;p72"/>
            <p:cNvSpPr/>
            <p:nvPr/>
          </p:nvSpPr>
          <p:spPr>
            <a:xfrm>
              <a:off x="10015538" y="2446338"/>
              <a:ext cx="19050" cy="19050"/>
            </a:xfrm>
            <a:custGeom>
              <a:avLst/>
              <a:gdLst/>
              <a:ahLst/>
              <a:cxnLst/>
              <a:rect l="l" t="t" r="r" b="b"/>
              <a:pathLst>
                <a:path w="25" h="24" extrusionOk="0">
                  <a:moveTo>
                    <a:pt x="25" y="12"/>
                  </a:moveTo>
                  <a:lnTo>
                    <a:pt x="25" y="12"/>
                  </a:lnTo>
                  <a:lnTo>
                    <a:pt x="23" y="17"/>
                  </a:lnTo>
                  <a:lnTo>
                    <a:pt x="21" y="21"/>
                  </a:lnTo>
                  <a:lnTo>
                    <a:pt x="17" y="23"/>
                  </a:lnTo>
                  <a:lnTo>
                    <a:pt x="13" y="24"/>
                  </a:lnTo>
                  <a:lnTo>
                    <a:pt x="13" y="24"/>
                  </a:lnTo>
                  <a:lnTo>
                    <a:pt x="8" y="23"/>
                  </a:lnTo>
                  <a:lnTo>
                    <a:pt x="4" y="21"/>
                  </a:lnTo>
                  <a:lnTo>
                    <a:pt x="2" y="17"/>
                  </a:lnTo>
                  <a:lnTo>
                    <a:pt x="0" y="12"/>
                  </a:lnTo>
                  <a:lnTo>
                    <a:pt x="0" y="12"/>
                  </a:lnTo>
                  <a:lnTo>
                    <a:pt x="2" y="7"/>
                  </a:lnTo>
                  <a:lnTo>
                    <a:pt x="4" y="4"/>
                  </a:lnTo>
                  <a:lnTo>
                    <a:pt x="8" y="1"/>
                  </a:lnTo>
                  <a:lnTo>
                    <a:pt x="13" y="0"/>
                  </a:lnTo>
                  <a:lnTo>
                    <a:pt x="13" y="0"/>
                  </a:lnTo>
                  <a:lnTo>
                    <a:pt x="17" y="1"/>
                  </a:lnTo>
                  <a:lnTo>
                    <a:pt x="21" y="4"/>
                  </a:lnTo>
                  <a:lnTo>
                    <a:pt x="23" y="7"/>
                  </a:lnTo>
                  <a:lnTo>
                    <a:pt x="25" y="12"/>
                  </a:lnTo>
                  <a:lnTo>
                    <a:pt x="25"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38" name="Google Shape;1238;p72"/>
            <p:cNvSpPr/>
            <p:nvPr/>
          </p:nvSpPr>
          <p:spPr>
            <a:xfrm>
              <a:off x="10115551" y="1892300"/>
              <a:ext cx="19050" cy="17463"/>
            </a:xfrm>
            <a:custGeom>
              <a:avLst/>
              <a:gdLst/>
              <a:ahLst/>
              <a:cxnLst/>
              <a:rect l="l" t="t" r="r" b="b"/>
              <a:pathLst>
                <a:path w="23" h="23" extrusionOk="0">
                  <a:moveTo>
                    <a:pt x="23" y="12"/>
                  </a:moveTo>
                  <a:lnTo>
                    <a:pt x="23" y="12"/>
                  </a:lnTo>
                  <a:lnTo>
                    <a:pt x="23" y="16"/>
                  </a:lnTo>
                  <a:lnTo>
                    <a:pt x="21" y="21"/>
                  </a:lnTo>
                  <a:lnTo>
                    <a:pt x="16" y="23"/>
                  </a:lnTo>
                  <a:lnTo>
                    <a:pt x="12" y="23"/>
                  </a:lnTo>
                  <a:lnTo>
                    <a:pt x="12" y="23"/>
                  </a:lnTo>
                  <a:lnTo>
                    <a:pt x="7" y="23"/>
                  </a:lnTo>
                  <a:lnTo>
                    <a:pt x="4" y="21"/>
                  </a:lnTo>
                  <a:lnTo>
                    <a:pt x="1" y="16"/>
                  </a:lnTo>
                  <a:lnTo>
                    <a:pt x="0" y="12"/>
                  </a:lnTo>
                  <a:lnTo>
                    <a:pt x="0" y="12"/>
                  </a:lnTo>
                  <a:lnTo>
                    <a:pt x="1" y="8"/>
                  </a:lnTo>
                  <a:lnTo>
                    <a:pt x="4" y="4"/>
                  </a:lnTo>
                  <a:lnTo>
                    <a:pt x="7" y="2"/>
                  </a:lnTo>
                  <a:lnTo>
                    <a:pt x="12" y="0"/>
                  </a:lnTo>
                  <a:lnTo>
                    <a:pt x="12" y="0"/>
                  </a:lnTo>
                  <a:lnTo>
                    <a:pt x="16" y="2"/>
                  </a:lnTo>
                  <a:lnTo>
                    <a:pt x="21" y="4"/>
                  </a:lnTo>
                  <a:lnTo>
                    <a:pt x="23" y="8"/>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39" name="Google Shape;1239;p72"/>
            <p:cNvSpPr/>
            <p:nvPr/>
          </p:nvSpPr>
          <p:spPr>
            <a:xfrm>
              <a:off x="10115551" y="1984375"/>
              <a:ext cx="19050" cy="19050"/>
            </a:xfrm>
            <a:custGeom>
              <a:avLst/>
              <a:gdLst/>
              <a:ahLst/>
              <a:cxnLst/>
              <a:rect l="l" t="t" r="r" b="b"/>
              <a:pathLst>
                <a:path w="23" h="25" extrusionOk="0">
                  <a:moveTo>
                    <a:pt x="23" y="13"/>
                  </a:moveTo>
                  <a:lnTo>
                    <a:pt x="23" y="13"/>
                  </a:lnTo>
                  <a:lnTo>
                    <a:pt x="23" y="17"/>
                  </a:lnTo>
                  <a:lnTo>
                    <a:pt x="21" y="21"/>
                  </a:lnTo>
                  <a:lnTo>
                    <a:pt x="16" y="23"/>
                  </a:lnTo>
                  <a:lnTo>
                    <a:pt x="12" y="25"/>
                  </a:lnTo>
                  <a:lnTo>
                    <a:pt x="12" y="25"/>
                  </a:lnTo>
                  <a:lnTo>
                    <a:pt x="7" y="23"/>
                  </a:lnTo>
                  <a:lnTo>
                    <a:pt x="4" y="21"/>
                  </a:lnTo>
                  <a:lnTo>
                    <a:pt x="1" y="17"/>
                  </a:lnTo>
                  <a:lnTo>
                    <a:pt x="0" y="13"/>
                  </a:lnTo>
                  <a:lnTo>
                    <a:pt x="0" y="13"/>
                  </a:lnTo>
                  <a:lnTo>
                    <a:pt x="1" y="8"/>
                  </a:lnTo>
                  <a:lnTo>
                    <a:pt x="4" y="4"/>
                  </a:lnTo>
                  <a:lnTo>
                    <a:pt x="7" y="2"/>
                  </a:lnTo>
                  <a:lnTo>
                    <a:pt x="12" y="0"/>
                  </a:lnTo>
                  <a:lnTo>
                    <a:pt x="12" y="0"/>
                  </a:lnTo>
                  <a:lnTo>
                    <a:pt x="16" y="2"/>
                  </a:lnTo>
                  <a:lnTo>
                    <a:pt x="21" y="4"/>
                  </a:lnTo>
                  <a:lnTo>
                    <a:pt x="23" y="8"/>
                  </a:lnTo>
                  <a:lnTo>
                    <a:pt x="23" y="13"/>
                  </a:lnTo>
                  <a:lnTo>
                    <a:pt x="23"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40" name="Google Shape;1240;p72"/>
            <p:cNvSpPr/>
            <p:nvPr/>
          </p:nvSpPr>
          <p:spPr>
            <a:xfrm>
              <a:off x="10115551" y="2076450"/>
              <a:ext cx="19050" cy="19050"/>
            </a:xfrm>
            <a:custGeom>
              <a:avLst/>
              <a:gdLst/>
              <a:ahLst/>
              <a:cxnLst/>
              <a:rect l="l" t="t" r="r" b="b"/>
              <a:pathLst>
                <a:path w="23" h="24" extrusionOk="0">
                  <a:moveTo>
                    <a:pt x="23" y="12"/>
                  </a:moveTo>
                  <a:lnTo>
                    <a:pt x="23" y="12"/>
                  </a:lnTo>
                  <a:lnTo>
                    <a:pt x="23" y="17"/>
                  </a:lnTo>
                  <a:lnTo>
                    <a:pt x="21" y="20"/>
                  </a:lnTo>
                  <a:lnTo>
                    <a:pt x="16" y="23"/>
                  </a:lnTo>
                  <a:lnTo>
                    <a:pt x="12" y="24"/>
                  </a:lnTo>
                  <a:lnTo>
                    <a:pt x="12" y="24"/>
                  </a:lnTo>
                  <a:lnTo>
                    <a:pt x="7" y="23"/>
                  </a:lnTo>
                  <a:lnTo>
                    <a:pt x="4" y="20"/>
                  </a:lnTo>
                  <a:lnTo>
                    <a:pt x="1" y="17"/>
                  </a:lnTo>
                  <a:lnTo>
                    <a:pt x="0" y="12"/>
                  </a:lnTo>
                  <a:lnTo>
                    <a:pt x="0" y="12"/>
                  </a:lnTo>
                  <a:lnTo>
                    <a:pt x="1" y="7"/>
                  </a:lnTo>
                  <a:lnTo>
                    <a:pt x="4" y="3"/>
                  </a:lnTo>
                  <a:lnTo>
                    <a:pt x="7" y="1"/>
                  </a:lnTo>
                  <a:lnTo>
                    <a:pt x="12" y="0"/>
                  </a:lnTo>
                  <a:lnTo>
                    <a:pt x="12" y="0"/>
                  </a:lnTo>
                  <a:lnTo>
                    <a:pt x="16" y="1"/>
                  </a:lnTo>
                  <a:lnTo>
                    <a:pt x="21" y="3"/>
                  </a:lnTo>
                  <a:lnTo>
                    <a:pt x="23"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41" name="Google Shape;1241;p72"/>
            <p:cNvSpPr/>
            <p:nvPr/>
          </p:nvSpPr>
          <p:spPr>
            <a:xfrm>
              <a:off x="10115551" y="2168525"/>
              <a:ext cx="19050" cy="19050"/>
            </a:xfrm>
            <a:custGeom>
              <a:avLst/>
              <a:gdLst/>
              <a:ahLst/>
              <a:cxnLst/>
              <a:rect l="l" t="t" r="r" b="b"/>
              <a:pathLst>
                <a:path w="23" h="23" extrusionOk="0">
                  <a:moveTo>
                    <a:pt x="23" y="11"/>
                  </a:moveTo>
                  <a:lnTo>
                    <a:pt x="23" y="11"/>
                  </a:lnTo>
                  <a:lnTo>
                    <a:pt x="23" y="16"/>
                  </a:lnTo>
                  <a:lnTo>
                    <a:pt x="21" y="19"/>
                  </a:lnTo>
                  <a:lnTo>
                    <a:pt x="16" y="23"/>
                  </a:lnTo>
                  <a:lnTo>
                    <a:pt x="12" y="23"/>
                  </a:lnTo>
                  <a:lnTo>
                    <a:pt x="12" y="23"/>
                  </a:lnTo>
                  <a:lnTo>
                    <a:pt x="7" y="23"/>
                  </a:lnTo>
                  <a:lnTo>
                    <a:pt x="4" y="19"/>
                  </a:lnTo>
                  <a:lnTo>
                    <a:pt x="1" y="16"/>
                  </a:lnTo>
                  <a:lnTo>
                    <a:pt x="0" y="11"/>
                  </a:lnTo>
                  <a:lnTo>
                    <a:pt x="0" y="11"/>
                  </a:lnTo>
                  <a:lnTo>
                    <a:pt x="1" y="7"/>
                  </a:lnTo>
                  <a:lnTo>
                    <a:pt x="4" y="4"/>
                  </a:lnTo>
                  <a:lnTo>
                    <a:pt x="7" y="0"/>
                  </a:lnTo>
                  <a:lnTo>
                    <a:pt x="12" y="0"/>
                  </a:lnTo>
                  <a:lnTo>
                    <a:pt x="12" y="0"/>
                  </a:lnTo>
                  <a:lnTo>
                    <a:pt x="16" y="0"/>
                  </a:lnTo>
                  <a:lnTo>
                    <a:pt x="21" y="4"/>
                  </a:lnTo>
                  <a:lnTo>
                    <a:pt x="23" y="7"/>
                  </a:lnTo>
                  <a:lnTo>
                    <a:pt x="23" y="11"/>
                  </a:lnTo>
                  <a:lnTo>
                    <a:pt x="23"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42" name="Google Shape;1242;p72"/>
            <p:cNvSpPr/>
            <p:nvPr/>
          </p:nvSpPr>
          <p:spPr>
            <a:xfrm>
              <a:off x="10115551" y="2260600"/>
              <a:ext cx="19050" cy="20638"/>
            </a:xfrm>
            <a:custGeom>
              <a:avLst/>
              <a:gdLst/>
              <a:ahLst/>
              <a:cxnLst/>
              <a:rect l="l" t="t" r="r" b="b"/>
              <a:pathLst>
                <a:path w="23" h="24" extrusionOk="0">
                  <a:moveTo>
                    <a:pt x="23" y="12"/>
                  </a:moveTo>
                  <a:lnTo>
                    <a:pt x="23" y="12"/>
                  </a:lnTo>
                  <a:lnTo>
                    <a:pt x="23" y="17"/>
                  </a:lnTo>
                  <a:lnTo>
                    <a:pt x="21" y="21"/>
                  </a:lnTo>
                  <a:lnTo>
                    <a:pt x="16"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6" y="1"/>
                  </a:lnTo>
                  <a:lnTo>
                    <a:pt x="21" y="4"/>
                  </a:lnTo>
                  <a:lnTo>
                    <a:pt x="23"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43" name="Google Shape;1243;p72"/>
            <p:cNvSpPr/>
            <p:nvPr/>
          </p:nvSpPr>
          <p:spPr>
            <a:xfrm>
              <a:off x="10115551" y="2354263"/>
              <a:ext cx="19050" cy="19050"/>
            </a:xfrm>
            <a:custGeom>
              <a:avLst/>
              <a:gdLst/>
              <a:ahLst/>
              <a:cxnLst/>
              <a:rect l="l" t="t" r="r" b="b"/>
              <a:pathLst>
                <a:path w="23" h="24" extrusionOk="0">
                  <a:moveTo>
                    <a:pt x="23" y="12"/>
                  </a:moveTo>
                  <a:lnTo>
                    <a:pt x="23" y="12"/>
                  </a:lnTo>
                  <a:lnTo>
                    <a:pt x="23" y="17"/>
                  </a:lnTo>
                  <a:lnTo>
                    <a:pt x="21" y="21"/>
                  </a:lnTo>
                  <a:lnTo>
                    <a:pt x="16"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6" y="1"/>
                  </a:lnTo>
                  <a:lnTo>
                    <a:pt x="21" y="4"/>
                  </a:lnTo>
                  <a:lnTo>
                    <a:pt x="23"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44" name="Google Shape;1244;p72"/>
            <p:cNvSpPr/>
            <p:nvPr/>
          </p:nvSpPr>
          <p:spPr>
            <a:xfrm>
              <a:off x="10115551" y="2446338"/>
              <a:ext cx="19050" cy="19050"/>
            </a:xfrm>
            <a:custGeom>
              <a:avLst/>
              <a:gdLst/>
              <a:ahLst/>
              <a:cxnLst/>
              <a:rect l="l" t="t" r="r" b="b"/>
              <a:pathLst>
                <a:path w="23" h="24" extrusionOk="0">
                  <a:moveTo>
                    <a:pt x="23" y="12"/>
                  </a:moveTo>
                  <a:lnTo>
                    <a:pt x="23" y="12"/>
                  </a:lnTo>
                  <a:lnTo>
                    <a:pt x="23" y="17"/>
                  </a:lnTo>
                  <a:lnTo>
                    <a:pt x="21" y="21"/>
                  </a:lnTo>
                  <a:lnTo>
                    <a:pt x="16"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6" y="1"/>
                  </a:lnTo>
                  <a:lnTo>
                    <a:pt x="21" y="4"/>
                  </a:lnTo>
                  <a:lnTo>
                    <a:pt x="23"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45" name="Google Shape;1245;p72"/>
            <p:cNvSpPr/>
            <p:nvPr/>
          </p:nvSpPr>
          <p:spPr>
            <a:xfrm>
              <a:off x="10215563" y="1892300"/>
              <a:ext cx="17463" cy="17463"/>
            </a:xfrm>
            <a:custGeom>
              <a:avLst/>
              <a:gdLst/>
              <a:ahLst/>
              <a:cxnLst/>
              <a:rect l="l" t="t" r="r" b="b"/>
              <a:pathLst>
                <a:path w="23" h="23" extrusionOk="0">
                  <a:moveTo>
                    <a:pt x="23" y="12"/>
                  </a:moveTo>
                  <a:lnTo>
                    <a:pt x="23" y="12"/>
                  </a:lnTo>
                  <a:lnTo>
                    <a:pt x="22" y="16"/>
                  </a:lnTo>
                  <a:lnTo>
                    <a:pt x="19" y="21"/>
                  </a:lnTo>
                  <a:lnTo>
                    <a:pt x="16" y="23"/>
                  </a:lnTo>
                  <a:lnTo>
                    <a:pt x="11" y="23"/>
                  </a:lnTo>
                  <a:lnTo>
                    <a:pt x="11" y="23"/>
                  </a:lnTo>
                  <a:lnTo>
                    <a:pt x="7" y="23"/>
                  </a:lnTo>
                  <a:lnTo>
                    <a:pt x="2" y="21"/>
                  </a:lnTo>
                  <a:lnTo>
                    <a:pt x="0" y="16"/>
                  </a:lnTo>
                  <a:lnTo>
                    <a:pt x="0" y="12"/>
                  </a:lnTo>
                  <a:lnTo>
                    <a:pt x="0" y="12"/>
                  </a:lnTo>
                  <a:lnTo>
                    <a:pt x="0" y="8"/>
                  </a:lnTo>
                  <a:lnTo>
                    <a:pt x="2" y="4"/>
                  </a:lnTo>
                  <a:lnTo>
                    <a:pt x="7" y="2"/>
                  </a:lnTo>
                  <a:lnTo>
                    <a:pt x="11" y="0"/>
                  </a:lnTo>
                  <a:lnTo>
                    <a:pt x="11" y="0"/>
                  </a:lnTo>
                  <a:lnTo>
                    <a:pt x="16" y="2"/>
                  </a:lnTo>
                  <a:lnTo>
                    <a:pt x="19" y="4"/>
                  </a:lnTo>
                  <a:lnTo>
                    <a:pt x="22" y="8"/>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46" name="Google Shape;1246;p72"/>
            <p:cNvSpPr/>
            <p:nvPr/>
          </p:nvSpPr>
          <p:spPr>
            <a:xfrm>
              <a:off x="10215563" y="1984375"/>
              <a:ext cx="17463" cy="19050"/>
            </a:xfrm>
            <a:custGeom>
              <a:avLst/>
              <a:gdLst/>
              <a:ahLst/>
              <a:cxnLst/>
              <a:rect l="l" t="t" r="r" b="b"/>
              <a:pathLst>
                <a:path w="23" h="25" extrusionOk="0">
                  <a:moveTo>
                    <a:pt x="23" y="13"/>
                  </a:moveTo>
                  <a:lnTo>
                    <a:pt x="23" y="13"/>
                  </a:lnTo>
                  <a:lnTo>
                    <a:pt x="22" y="17"/>
                  </a:lnTo>
                  <a:lnTo>
                    <a:pt x="19" y="21"/>
                  </a:lnTo>
                  <a:lnTo>
                    <a:pt x="16" y="23"/>
                  </a:lnTo>
                  <a:lnTo>
                    <a:pt x="11" y="25"/>
                  </a:lnTo>
                  <a:lnTo>
                    <a:pt x="11" y="25"/>
                  </a:lnTo>
                  <a:lnTo>
                    <a:pt x="7" y="23"/>
                  </a:lnTo>
                  <a:lnTo>
                    <a:pt x="2" y="21"/>
                  </a:lnTo>
                  <a:lnTo>
                    <a:pt x="0" y="17"/>
                  </a:lnTo>
                  <a:lnTo>
                    <a:pt x="0" y="13"/>
                  </a:lnTo>
                  <a:lnTo>
                    <a:pt x="0" y="13"/>
                  </a:lnTo>
                  <a:lnTo>
                    <a:pt x="0" y="8"/>
                  </a:lnTo>
                  <a:lnTo>
                    <a:pt x="2" y="4"/>
                  </a:lnTo>
                  <a:lnTo>
                    <a:pt x="7" y="2"/>
                  </a:lnTo>
                  <a:lnTo>
                    <a:pt x="11" y="0"/>
                  </a:lnTo>
                  <a:lnTo>
                    <a:pt x="11" y="0"/>
                  </a:lnTo>
                  <a:lnTo>
                    <a:pt x="16" y="2"/>
                  </a:lnTo>
                  <a:lnTo>
                    <a:pt x="19" y="4"/>
                  </a:lnTo>
                  <a:lnTo>
                    <a:pt x="22" y="8"/>
                  </a:lnTo>
                  <a:lnTo>
                    <a:pt x="23" y="13"/>
                  </a:lnTo>
                  <a:lnTo>
                    <a:pt x="23"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47" name="Google Shape;1247;p72"/>
            <p:cNvSpPr/>
            <p:nvPr/>
          </p:nvSpPr>
          <p:spPr>
            <a:xfrm>
              <a:off x="10215563" y="2076450"/>
              <a:ext cx="17463" cy="19050"/>
            </a:xfrm>
            <a:custGeom>
              <a:avLst/>
              <a:gdLst/>
              <a:ahLst/>
              <a:cxnLst/>
              <a:rect l="l" t="t" r="r" b="b"/>
              <a:pathLst>
                <a:path w="23" h="24" extrusionOk="0">
                  <a:moveTo>
                    <a:pt x="23" y="12"/>
                  </a:moveTo>
                  <a:lnTo>
                    <a:pt x="23" y="12"/>
                  </a:lnTo>
                  <a:lnTo>
                    <a:pt x="22" y="17"/>
                  </a:lnTo>
                  <a:lnTo>
                    <a:pt x="19" y="20"/>
                  </a:lnTo>
                  <a:lnTo>
                    <a:pt x="16" y="23"/>
                  </a:lnTo>
                  <a:lnTo>
                    <a:pt x="11" y="24"/>
                  </a:lnTo>
                  <a:lnTo>
                    <a:pt x="11" y="24"/>
                  </a:lnTo>
                  <a:lnTo>
                    <a:pt x="7" y="23"/>
                  </a:lnTo>
                  <a:lnTo>
                    <a:pt x="2" y="20"/>
                  </a:lnTo>
                  <a:lnTo>
                    <a:pt x="0" y="17"/>
                  </a:lnTo>
                  <a:lnTo>
                    <a:pt x="0" y="12"/>
                  </a:lnTo>
                  <a:lnTo>
                    <a:pt x="0" y="12"/>
                  </a:lnTo>
                  <a:lnTo>
                    <a:pt x="0" y="7"/>
                  </a:lnTo>
                  <a:lnTo>
                    <a:pt x="2" y="3"/>
                  </a:lnTo>
                  <a:lnTo>
                    <a:pt x="7" y="1"/>
                  </a:lnTo>
                  <a:lnTo>
                    <a:pt x="11" y="0"/>
                  </a:lnTo>
                  <a:lnTo>
                    <a:pt x="11" y="0"/>
                  </a:lnTo>
                  <a:lnTo>
                    <a:pt x="16" y="1"/>
                  </a:lnTo>
                  <a:lnTo>
                    <a:pt x="19" y="3"/>
                  </a:lnTo>
                  <a:lnTo>
                    <a:pt x="22"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48" name="Google Shape;1248;p72"/>
            <p:cNvSpPr/>
            <p:nvPr/>
          </p:nvSpPr>
          <p:spPr>
            <a:xfrm>
              <a:off x="10215563" y="2168525"/>
              <a:ext cx="17463" cy="19050"/>
            </a:xfrm>
            <a:custGeom>
              <a:avLst/>
              <a:gdLst/>
              <a:ahLst/>
              <a:cxnLst/>
              <a:rect l="l" t="t" r="r" b="b"/>
              <a:pathLst>
                <a:path w="23" h="23" extrusionOk="0">
                  <a:moveTo>
                    <a:pt x="23" y="11"/>
                  </a:moveTo>
                  <a:lnTo>
                    <a:pt x="23" y="11"/>
                  </a:lnTo>
                  <a:lnTo>
                    <a:pt x="22" y="16"/>
                  </a:lnTo>
                  <a:lnTo>
                    <a:pt x="19" y="19"/>
                  </a:lnTo>
                  <a:lnTo>
                    <a:pt x="16" y="23"/>
                  </a:lnTo>
                  <a:lnTo>
                    <a:pt x="11" y="23"/>
                  </a:lnTo>
                  <a:lnTo>
                    <a:pt x="11" y="23"/>
                  </a:lnTo>
                  <a:lnTo>
                    <a:pt x="7" y="23"/>
                  </a:lnTo>
                  <a:lnTo>
                    <a:pt x="2" y="19"/>
                  </a:lnTo>
                  <a:lnTo>
                    <a:pt x="0" y="16"/>
                  </a:lnTo>
                  <a:lnTo>
                    <a:pt x="0" y="11"/>
                  </a:lnTo>
                  <a:lnTo>
                    <a:pt x="0" y="11"/>
                  </a:lnTo>
                  <a:lnTo>
                    <a:pt x="0" y="7"/>
                  </a:lnTo>
                  <a:lnTo>
                    <a:pt x="2" y="4"/>
                  </a:lnTo>
                  <a:lnTo>
                    <a:pt x="7" y="0"/>
                  </a:lnTo>
                  <a:lnTo>
                    <a:pt x="11" y="0"/>
                  </a:lnTo>
                  <a:lnTo>
                    <a:pt x="11" y="0"/>
                  </a:lnTo>
                  <a:lnTo>
                    <a:pt x="16" y="0"/>
                  </a:lnTo>
                  <a:lnTo>
                    <a:pt x="19" y="4"/>
                  </a:lnTo>
                  <a:lnTo>
                    <a:pt x="22" y="7"/>
                  </a:lnTo>
                  <a:lnTo>
                    <a:pt x="23" y="11"/>
                  </a:lnTo>
                  <a:lnTo>
                    <a:pt x="23"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49" name="Google Shape;1249;p72"/>
            <p:cNvSpPr/>
            <p:nvPr/>
          </p:nvSpPr>
          <p:spPr>
            <a:xfrm>
              <a:off x="10215563" y="2260600"/>
              <a:ext cx="17463" cy="20638"/>
            </a:xfrm>
            <a:custGeom>
              <a:avLst/>
              <a:gdLst/>
              <a:ahLst/>
              <a:cxnLst/>
              <a:rect l="l" t="t" r="r" b="b"/>
              <a:pathLst>
                <a:path w="23" h="24" extrusionOk="0">
                  <a:moveTo>
                    <a:pt x="23" y="12"/>
                  </a:moveTo>
                  <a:lnTo>
                    <a:pt x="23" y="12"/>
                  </a:lnTo>
                  <a:lnTo>
                    <a:pt x="22" y="17"/>
                  </a:lnTo>
                  <a:lnTo>
                    <a:pt x="19" y="21"/>
                  </a:lnTo>
                  <a:lnTo>
                    <a:pt x="16" y="23"/>
                  </a:lnTo>
                  <a:lnTo>
                    <a:pt x="11" y="24"/>
                  </a:lnTo>
                  <a:lnTo>
                    <a:pt x="11" y="24"/>
                  </a:lnTo>
                  <a:lnTo>
                    <a:pt x="7" y="23"/>
                  </a:lnTo>
                  <a:lnTo>
                    <a:pt x="2" y="21"/>
                  </a:lnTo>
                  <a:lnTo>
                    <a:pt x="0" y="17"/>
                  </a:lnTo>
                  <a:lnTo>
                    <a:pt x="0" y="12"/>
                  </a:lnTo>
                  <a:lnTo>
                    <a:pt x="0" y="12"/>
                  </a:lnTo>
                  <a:lnTo>
                    <a:pt x="0" y="7"/>
                  </a:lnTo>
                  <a:lnTo>
                    <a:pt x="2" y="4"/>
                  </a:lnTo>
                  <a:lnTo>
                    <a:pt x="7" y="1"/>
                  </a:lnTo>
                  <a:lnTo>
                    <a:pt x="11" y="0"/>
                  </a:lnTo>
                  <a:lnTo>
                    <a:pt x="11" y="0"/>
                  </a:lnTo>
                  <a:lnTo>
                    <a:pt x="16" y="1"/>
                  </a:lnTo>
                  <a:lnTo>
                    <a:pt x="19" y="4"/>
                  </a:lnTo>
                  <a:lnTo>
                    <a:pt x="22"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50" name="Google Shape;1250;p72"/>
            <p:cNvSpPr/>
            <p:nvPr/>
          </p:nvSpPr>
          <p:spPr>
            <a:xfrm>
              <a:off x="10215563" y="2354263"/>
              <a:ext cx="17463" cy="19050"/>
            </a:xfrm>
            <a:custGeom>
              <a:avLst/>
              <a:gdLst/>
              <a:ahLst/>
              <a:cxnLst/>
              <a:rect l="l" t="t" r="r" b="b"/>
              <a:pathLst>
                <a:path w="23" h="24" extrusionOk="0">
                  <a:moveTo>
                    <a:pt x="23" y="12"/>
                  </a:moveTo>
                  <a:lnTo>
                    <a:pt x="23" y="12"/>
                  </a:lnTo>
                  <a:lnTo>
                    <a:pt x="22" y="17"/>
                  </a:lnTo>
                  <a:lnTo>
                    <a:pt x="19" y="21"/>
                  </a:lnTo>
                  <a:lnTo>
                    <a:pt x="16" y="23"/>
                  </a:lnTo>
                  <a:lnTo>
                    <a:pt x="11" y="24"/>
                  </a:lnTo>
                  <a:lnTo>
                    <a:pt x="11" y="24"/>
                  </a:lnTo>
                  <a:lnTo>
                    <a:pt x="7" y="23"/>
                  </a:lnTo>
                  <a:lnTo>
                    <a:pt x="2" y="21"/>
                  </a:lnTo>
                  <a:lnTo>
                    <a:pt x="0" y="17"/>
                  </a:lnTo>
                  <a:lnTo>
                    <a:pt x="0" y="12"/>
                  </a:lnTo>
                  <a:lnTo>
                    <a:pt x="0" y="12"/>
                  </a:lnTo>
                  <a:lnTo>
                    <a:pt x="0" y="7"/>
                  </a:lnTo>
                  <a:lnTo>
                    <a:pt x="2" y="4"/>
                  </a:lnTo>
                  <a:lnTo>
                    <a:pt x="7" y="1"/>
                  </a:lnTo>
                  <a:lnTo>
                    <a:pt x="11" y="0"/>
                  </a:lnTo>
                  <a:lnTo>
                    <a:pt x="11" y="0"/>
                  </a:lnTo>
                  <a:lnTo>
                    <a:pt x="16" y="1"/>
                  </a:lnTo>
                  <a:lnTo>
                    <a:pt x="19" y="4"/>
                  </a:lnTo>
                  <a:lnTo>
                    <a:pt x="22"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51" name="Google Shape;1251;p72"/>
            <p:cNvSpPr/>
            <p:nvPr/>
          </p:nvSpPr>
          <p:spPr>
            <a:xfrm>
              <a:off x="10215563" y="2446338"/>
              <a:ext cx="17463" cy="19050"/>
            </a:xfrm>
            <a:custGeom>
              <a:avLst/>
              <a:gdLst/>
              <a:ahLst/>
              <a:cxnLst/>
              <a:rect l="l" t="t" r="r" b="b"/>
              <a:pathLst>
                <a:path w="23" h="24" extrusionOk="0">
                  <a:moveTo>
                    <a:pt x="23" y="12"/>
                  </a:moveTo>
                  <a:lnTo>
                    <a:pt x="23" y="12"/>
                  </a:lnTo>
                  <a:lnTo>
                    <a:pt x="22" y="17"/>
                  </a:lnTo>
                  <a:lnTo>
                    <a:pt x="19" y="21"/>
                  </a:lnTo>
                  <a:lnTo>
                    <a:pt x="16" y="23"/>
                  </a:lnTo>
                  <a:lnTo>
                    <a:pt x="11" y="24"/>
                  </a:lnTo>
                  <a:lnTo>
                    <a:pt x="11" y="24"/>
                  </a:lnTo>
                  <a:lnTo>
                    <a:pt x="7" y="23"/>
                  </a:lnTo>
                  <a:lnTo>
                    <a:pt x="2" y="21"/>
                  </a:lnTo>
                  <a:lnTo>
                    <a:pt x="0" y="17"/>
                  </a:lnTo>
                  <a:lnTo>
                    <a:pt x="0" y="12"/>
                  </a:lnTo>
                  <a:lnTo>
                    <a:pt x="0" y="12"/>
                  </a:lnTo>
                  <a:lnTo>
                    <a:pt x="0" y="7"/>
                  </a:lnTo>
                  <a:lnTo>
                    <a:pt x="2" y="4"/>
                  </a:lnTo>
                  <a:lnTo>
                    <a:pt x="7" y="1"/>
                  </a:lnTo>
                  <a:lnTo>
                    <a:pt x="11" y="0"/>
                  </a:lnTo>
                  <a:lnTo>
                    <a:pt x="11" y="0"/>
                  </a:lnTo>
                  <a:lnTo>
                    <a:pt x="16" y="1"/>
                  </a:lnTo>
                  <a:lnTo>
                    <a:pt x="19" y="4"/>
                  </a:lnTo>
                  <a:lnTo>
                    <a:pt x="22"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52" name="Google Shape;1252;p72"/>
            <p:cNvSpPr/>
            <p:nvPr/>
          </p:nvSpPr>
          <p:spPr>
            <a:xfrm>
              <a:off x="10313988" y="1892300"/>
              <a:ext cx="19050" cy="17463"/>
            </a:xfrm>
            <a:custGeom>
              <a:avLst/>
              <a:gdLst/>
              <a:ahLst/>
              <a:cxnLst/>
              <a:rect l="l" t="t" r="r" b="b"/>
              <a:pathLst>
                <a:path w="24" h="23" extrusionOk="0">
                  <a:moveTo>
                    <a:pt x="24" y="12"/>
                  </a:moveTo>
                  <a:lnTo>
                    <a:pt x="24" y="12"/>
                  </a:lnTo>
                  <a:lnTo>
                    <a:pt x="22" y="16"/>
                  </a:lnTo>
                  <a:lnTo>
                    <a:pt x="20" y="21"/>
                  </a:lnTo>
                  <a:lnTo>
                    <a:pt x="16" y="23"/>
                  </a:lnTo>
                  <a:lnTo>
                    <a:pt x="12" y="23"/>
                  </a:lnTo>
                  <a:lnTo>
                    <a:pt x="12" y="23"/>
                  </a:lnTo>
                  <a:lnTo>
                    <a:pt x="7" y="23"/>
                  </a:lnTo>
                  <a:lnTo>
                    <a:pt x="3" y="21"/>
                  </a:lnTo>
                  <a:lnTo>
                    <a:pt x="1" y="16"/>
                  </a:lnTo>
                  <a:lnTo>
                    <a:pt x="0" y="12"/>
                  </a:lnTo>
                  <a:lnTo>
                    <a:pt x="0" y="12"/>
                  </a:lnTo>
                  <a:lnTo>
                    <a:pt x="1" y="8"/>
                  </a:lnTo>
                  <a:lnTo>
                    <a:pt x="3" y="4"/>
                  </a:lnTo>
                  <a:lnTo>
                    <a:pt x="7" y="2"/>
                  </a:lnTo>
                  <a:lnTo>
                    <a:pt x="12" y="0"/>
                  </a:lnTo>
                  <a:lnTo>
                    <a:pt x="12" y="0"/>
                  </a:lnTo>
                  <a:lnTo>
                    <a:pt x="16" y="2"/>
                  </a:lnTo>
                  <a:lnTo>
                    <a:pt x="20" y="4"/>
                  </a:lnTo>
                  <a:lnTo>
                    <a:pt x="22" y="8"/>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53" name="Google Shape;1253;p72"/>
            <p:cNvSpPr/>
            <p:nvPr/>
          </p:nvSpPr>
          <p:spPr>
            <a:xfrm>
              <a:off x="10313988" y="1984375"/>
              <a:ext cx="19050" cy="19050"/>
            </a:xfrm>
            <a:custGeom>
              <a:avLst/>
              <a:gdLst/>
              <a:ahLst/>
              <a:cxnLst/>
              <a:rect l="l" t="t" r="r" b="b"/>
              <a:pathLst>
                <a:path w="24" h="25" extrusionOk="0">
                  <a:moveTo>
                    <a:pt x="24" y="13"/>
                  </a:moveTo>
                  <a:lnTo>
                    <a:pt x="24" y="13"/>
                  </a:lnTo>
                  <a:lnTo>
                    <a:pt x="22" y="17"/>
                  </a:lnTo>
                  <a:lnTo>
                    <a:pt x="20" y="21"/>
                  </a:lnTo>
                  <a:lnTo>
                    <a:pt x="16" y="23"/>
                  </a:lnTo>
                  <a:lnTo>
                    <a:pt x="12" y="25"/>
                  </a:lnTo>
                  <a:lnTo>
                    <a:pt x="12" y="25"/>
                  </a:lnTo>
                  <a:lnTo>
                    <a:pt x="7" y="23"/>
                  </a:lnTo>
                  <a:lnTo>
                    <a:pt x="3" y="21"/>
                  </a:lnTo>
                  <a:lnTo>
                    <a:pt x="1" y="17"/>
                  </a:lnTo>
                  <a:lnTo>
                    <a:pt x="0" y="13"/>
                  </a:lnTo>
                  <a:lnTo>
                    <a:pt x="0" y="13"/>
                  </a:lnTo>
                  <a:lnTo>
                    <a:pt x="1" y="8"/>
                  </a:lnTo>
                  <a:lnTo>
                    <a:pt x="3" y="4"/>
                  </a:lnTo>
                  <a:lnTo>
                    <a:pt x="7" y="2"/>
                  </a:lnTo>
                  <a:lnTo>
                    <a:pt x="12" y="0"/>
                  </a:lnTo>
                  <a:lnTo>
                    <a:pt x="12" y="0"/>
                  </a:lnTo>
                  <a:lnTo>
                    <a:pt x="16" y="2"/>
                  </a:lnTo>
                  <a:lnTo>
                    <a:pt x="20" y="4"/>
                  </a:lnTo>
                  <a:lnTo>
                    <a:pt x="22" y="8"/>
                  </a:lnTo>
                  <a:lnTo>
                    <a:pt x="24" y="13"/>
                  </a:lnTo>
                  <a:lnTo>
                    <a:pt x="24"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54" name="Google Shape;1254;p72"/>
            <p:cNvSpPr/>
            <p:nvPr/>
          </p:nvSpPr>
          <p:spPr>
            <a:xfrm>
              <a:off x="10313988" y="2076450"/>
              <a:ext cx="19050" cy="19050"/>
            </a:xfrm>
            <a:custGeom>
              <a:avLst/>
              <a:gdLst/>
              <a:ahLst/>
              <a:cxnLst/>
              <a:rect l="l" t="t" r="r" b="b"/>
              <a:pathLst>
                <a:path w="24" h="24" extrusionOk="0">
                  <a:moveTo>
                    <a:pt x="24" y="12"/>
                  </a:moveTo>
                  <a:lnTo>
                    <a:pt x="24" y="12"/>
                  </a:lnTo>
                  <a:lnTo>
                    <a:pt x="22" y="17"/>
                  </a:lnTo>
                  <a:lnTo>
                    <a:pt x="20" y="20"/>
                  </a:lnTo>
                  <a:lnTo>
                    <a:pt x="16"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6" y="1"/>
                  </a:lnTo>
                  <a:lnTo>
                    <a:pt x="20" y="3"/>
                  </a:lnTo>
                  <a:lnTo>
                    <a:pt x="22"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55" name="Google Shape;1255;p72"/>
            <p:cNvSpPr/>
            <p:nvPr/>
          </p:nvSpPr>
          <p:spPr>
            <a:xfrm>
              <a:off x="10313988" y="2168525"/>
              <a:ext cx="19050" cy="19050"/>
            </a:xfrm>
            <a:custGeom>
              <a:avLst/>
              <a:gdLst/>
              <a:ahLst/>
              <a:cxnLst/>
              <a:rect l="l" t="t" r="r" b="b"/>
              <a:pathLst>
                <a:path w="24" h="23" extrusionOk="0">
                  <a:moveTo>
                    <a:pt x="24" y="11"/>
                  </a:moveTo>
                  <a:lnTo>
                    <a:pt x="24" y="11"/>
                  </a:lnTo>
                  <a:lnTo>
                    <a:pt x="22" y="16"/>
                  </a:lnTo>
                  <a:lnTo>
                    <a:pt x="20" y="19"/>
                  </a:lnTo>
                  <a:lnTo>
                    <a:pt x="16" y="23"/>
                  </a:lnTo>
                  <a:lnTo>
                    <a:pt x="12" y="23"/>
                  </a:lnTo>
                  <a:lnTo>
                    <a:pt x="12" y="23"/>
                  </a:lnTo>
                  <a:lnTo>
                    <a:pt x="7" y="23"/>
                  </a:lnTo>
                  <a:lnTo>
                    <a:pt x="3" y="19"/>
                  </a:lnTo>
                  <a:lnTo>
                    <a:pt x="1" y="16"/>
                  </a:lnTo>
                  <a:lnTo>
                    <a:pt x="0" y="11"/>
                  </a:lnTo>
                  <a:lnTo>
                    <a:pt x="0" y="11"/>
                  </a:lnTo>
                  <a:lnTo>
                    <a:pt x="1" y="7"/>
                  </a:lnTo>
                  <a:lnTo>
                    <a:pt x="3" y="4"/>
                  </a:lnTo>
                  <a:lnTo>
                    <a:pt x="7" y="0"/>
                  </a:lnTo>
                  <a:lnTo>
                    <a:pt x="12" y="0"/>
                  </a:lnTo>
                  <a:lnTo>
                    <a:pt x="12" y="0"/>
                  </a:lnTo>
                  <a:lnTo>
                    <a:pt x="16" y="0"/>
                  </a:lnTo>
                  <a:lnTo>
                    <a:pt x="20" y="4"/>
                  </a:lnTo>
                  <a:lnTo>
                    <a:pt x="22" y="7"/>
                  </a:lnTo>
                  <a:lnTo>
                    <a:pt x="24" y="11"/>
                  </a:lnTo>
                  <a:lnTo>
                    <a:pt x="24"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56" name="Google Shape;1256;p72"/>
            <p:cNvSpPr/>
            <p:nvPr/>
          </p:nvSpPr>
          <p:spPr>
            <a:xfrm>
              <a:off x="10313988" y="2260600"/>
              <a:ext cx="19050" cy="20638"/>
            </a:xfrm>
            <a:custGeom>
              <a:avLst/>
              <a:gdLst/>
              <a:ahLst/>
              <a:cxnLst/>
              <a:rect l="l" t="t" r="r" b="b"/>
              <a:pathLst>
                <a:path w="24" h="24" extrusionOk="0">
                  <a:moveTo>
                    <a:pt x="24" y="12"/>
                  </a:moveTo>
                  <a:lnTo>
                    <a:pt x="24" y="12"/>
                  </a:lnTo>
                  <a:lnTo>
                    <a:pt x="22" y="17"/>
                  </a:lnTo>
                  <a:lnTo>
                    <a:pt x="20" y="21"/>
                  </a:lnTo>
                  <a:lnTo>
                    <a:pt x="16"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6" y="1"/>
                  </a:lnTo>
                  <a:lnTo>
                    <a:pt x="20" y="4"/>
                  </a:lnTo>
                  <a:lnTo>
                    <a:pt x="22"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57" name="Google Shape;1257;p72"/>
            <p:cNvSpPr/>
            <p:nvPr/>
          </p:nvSpPr>
          <p:spPr>
            <a:xfrm>
              <a:off x="10313988" y="2354263"/>
              <a:ext cx="19050" cy="19050"/>
            </a:xfrm>
            <a:custGeom>
              <a:avLst/>
              <a:gdLst/>
              <a:ahLst/>
              <a:cxnLst/>
              <a:rect l="l" t="t" r="r" b="b"/>
              <a:pathLst>
                <a:path w="24" h="24" extrusionOk="0">
                  <a:moveTo>
                    <a:pt x="24" y="12"/>
                  </a:moveTo>
                  <a:lnTo>
                    <a:pt x="24" y="12"/>
                  </a:lnTo>
                  <a:lnTo>
                    <a:pt x="22" y="17"/>
                  </a:lnTo>
                  <a:lnTo>
                    <a:pt x="20" y="21"/>
                  </a:lnTo>
                  <a:lnTo>
                    <a:pt x="16"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6" y="1"/>
                  </a:lnTo>
                  <a:lnTo>
                    <a:pt x="20" y="4"/>
                  </a:lnTo>
                  <a:lnTo>
                    <a:pt x="22"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58" name="Google Shape;1258;p72"/>
            <p:cNvSpPr/>
            <p:nvPr/>
          </p:nvSpPr>
          <p:spPr>
            <a:xfrm>
              <a:off x="10313988" y="2446338"/>
              <a:ext cx="19050" cy="19050"/>
            </a:xfrm>
            <a:custGeom>
              <a:avLst/>
              <a:gdLst/>
              <a:ahLst/>
              <a:cxnLst/>
              <a:rect l="l" t="t" r="r" b="b"/>
              <a:pathLst>
                <a:path w="24" h="24" extrusionOk="0">
                  <a:moveTo>
                    <a:pt x="24" y="12"/>
                  </a:moveTo>
                  <a:lnTo>
                    <a:pt x="24" y="12"/>
                  </a:lnTo>
                  <a:lnTo>
                    <a:pt x="22" y="17"/>
                  </a:lnTo>
                  <a:lnTo>
                    <a:pt x="20" y="21"/>
                  </a:lnTo>
                  <a:lnTo>
                    <a:pt x="16"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6" y="1"/>
                  </a:lnTo>
                  <a:lnTo>
                    <a:pt x="20" y="4"/>
                  </a:lnTo>
                  <a:lnTo>
                    <a:pt x="22"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59" name="Google Shape;1259;p72"/>
            <p:cNvSpPr/>
            <p:nvPr/>
          </p:nvSpPr>
          <p:spPr>
            <a:xfrm>
              <a:off x="10414001" y="1892300"/>
              <a:ext cx="19050" cy="17463"/>
            </a:xfrm>
            <a:custGeom>
              <a:avLst/>
              <a:gdLst/>
              <a:ahLst/>
              <a:cxnLst/>
              <a:rect l="l" t="t" r="r" b="b"/>
              <a:pathLst>
                <a:path w="24" h="23" extrusionOk="0">
                  <a:moveTo>
                    <a:pt x="24" y="12"/>
                  </a:moveTo>
                  <a:lnTo>
                    <a:pt x="24" y="12"/>
                  </a:lnTo>
                  <a:lnTo>
                    <a:pt x="23" y="16"/>
                  </a:lnTo>
                  <a:lnTo>
                    <a:pt x="21" y="21"/>
                  </a:lnTo>
                  <a:lnTo>
                    <a:pt x="17" y="23"/>
                  </a:lnTo>
                  <a:lnTo>
                    <a:pt x="12" y="23"/>
                  </a:lnTo>
                  <a:lnTo>
                    <a:pt x="12" y="23"/>
                  </a:lnTo>
                  <a:lnTo>
                    <a:pt x="8" y="23"/>
                  </a:lnTo>
                  <a:lnTo>
                    <a:pt x="4" y="21"/>
                  </a:lnTo>
                  <a:lnTo>
                    <a:pt x="1" y="16"/>
                  </a:lnTo>
                  <a:lnTo>
                    <a:pt x="0" y="12"/>
                  </a:lnTo>
                  <a:lnTo>
                    <a:pt x="0" y="12"/>
                  </a:lnTo>
                  <a:lnTo>
                    <a:pt x="1" y="8"/>
                  </a:lnTo>
                  <a:lnTo>
                    <a:pt x="4" y="4"/>
                  </a:lnTo>
                  <a:lnTo>
                    <a:pt x="8" y="2"/>
                  </a:lnTo>
                  <a:lnTo>
                    <a:pt x="12" y="0"/>
                  </a:lnTo>
                  <a:lnTo>
                    <a:pt x="12" y="0"/>
                  </a:lnTo>
                  <a:lnTo>
                    <a:pt x="17" y="2"/>
                  </a:lnTo>
                  <a:lnTo>
                    <a:pt x="21" y="4"/>
                  </a:lnTo>
                  <a:lnTo>
                    <a:pt x="23" y="8"/>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60" name="Google Shape;1260;p72"/>
            <p:cNvSpPr/>
            <p:nvPr/>
          </p:nvSpPr>
          <p:spPr>
            <a:xfrm>
              <a:off x="10414001" y="1984375"/>
              <a:ext cx="19050" cy="19050"/>
            </a:xfrm>
            <a:custGeom>
              <a:avLst/>
              <a:gdLst/>
              <a:ahLst/>
              <a:cxnLst/>
              <a:rect l="l" t="t" r="r" b="b"/>
              <a:pathLst>
                <a:path w="24" h="25" extrusionOk="0">
                  <a:moveTo>
                    <a:pt x="24" y="13"/>
                  </a:moveTo>
                  <a:lnTo>
                    <a:pt x="24" y="13"/>
                  </a:lnTo>
                  <a:lnTo>
                    <a:pt x="23" y="17"/>
                  </a:lnTo>
                  <a:lnTo>
                    <a:pt x="21" y="21"/>
                  </a:lnTo>
                  <a:lnTo>
                    <a:pt x="17" y="23"/>
                  </a:lnTo>
                  <a:lnTo>
                    <a:pt x="12" y="25"/>
                  </a:lnTo>
                  <a:lnTo>
                    <a:pt x="12" y="25"/>
                  </a:lnTo>
                  <a:lnTo>
                    <a:pt x="8" y="23"/>
                  </a:lnTo>
                  <a:lnTo>
                    <a:pt x="4" y="21"/>
                  </a:lnTo>
                  <a:lnTo>
                    <a:pt x="1" y="17"/>
                  </a:lnTo>
                  <a:lnTo>
                    <a:pt x="0" y="13"/>
                  </a:lnTo>
                  <a:lnTo>
                    <a:pt x="0" y="13"/>
                  </a:lnTo>
                  <a:lnTo>
                    <a:pt x="1" y="8"/>
                  </a:lnTo>
                  <a:lnTo>
                    <a:pt x="4" y="4"/>
                  </a:lnTo>
                  <a:lnTo>
                    <a:pt x="8" y="2"/>
                  </a:lnTo>
                  <a:lnTo>
                    <a:pt x="12" y="0"/>
                  </a:lnTo>
                  <a:lnTo>
                    <a:pt x="12" y="0"/>
                  </a:lnTo>
                  <a:lnTo>
                    <a:pt x="17" y="2"/>
                  </a:lnTo>
                  <a:lnTo>
                    <a:pt x="21" y="4"/>
                  </a:lnTo>
                  <a:lnTo>
                    <a:pt x="23" y="8"/>
                  </a:lnTo>
                  <a:lnTo>
                    <a:pt x="24" y="13"/>
                  </a:lnTo>
                  <a:lnTo>
                    <a:pt x="24"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61" name="Google Shape;1261;p72"/>
            <p:cNvSpPr/>
            <p:nvPr/>
          </p:nvSpPr>
          <p:spPr>
            <a:xfrm>
              <a:off x="10414001" y="2076450"/>
              <a:ext cx="19050" cy="19050"/>
            </a:xfrm>
            <a:custGeom>
              <a:avLst/>
              <a:gdLst/>
              <a:ahLst/>
              <a:cxnLst/>
              <a:rect l="l" t="t" r="r" b="b"/>
              <a:pathLst>
                <a:path w="24" h="24" extrusionOk="0">
                  <a:moveTo>
                    <a:pt x="24" y="12"/>
                  </a:moveTo>
                  <a:lnTo>
                    <a:pt x="24" y="12"/>
                  </a:lnTo>
                  <a:lnTo>
                    <a:pt x="23" y="17"/>
                  </a:lnTo>
                  <a:lnTo>
                    <a:pt x="21" y="20"/>
                  </a:lnTo>
                  <a:lnTo>
                    <a:pt x="17" y="23"/>
                  </a:lnTo>
                  <a:lnTo>
                    <a:pt x="12" y="24"/>
                  </a:lnTo>
                  <a:lnTo>
                    <a:pt x="12" y="24"/>
                  </a:lnTo>
                  <a:lnTo>
                    <a:pt x="8" y="23"/>
                  </a:lnTo>
                  <a:lnTo>
                    <a:pt x="4" y="20"/>
                  </a:lnTo>
                  <a:lnTo>
                    <a:pt x="1" y="17"/>
                  </a:lnTo>
                  <a:lnTo>
                    <a:pt x="0" y="12"/>
                  </a:lnTo>
                  <a:lnTo>
                    <a:pt x="0" y="12"/>
                  </a:lnTo>
                  <a:lnTo>
                    <a:pt x="1" y="7"/>
                  </a:lnTo>
                  <a:lnTo>
                    <a:pt x="4" y="3"/>
                  </a:lnTo>
                  <a:lnTo>
                    <a:pt x="8" y="1"/>
                  </a:lnTo>
                  <a:lnTo>
                    <a:pt x="12" y="0"/>
                  </a:lnTo>
                  <a:lnTo>
                    <a:pt x="12" y="0"/>
                  </a:lnTo>
                  <a:lnTo>
                    <a:pt x="17" y="1"/>
                  </a:lnTo>
                  <a:lnTo>
                    <a:pt x="21"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62" name="Google Shape;1262;p72"/>
            <p:cNvSpPr/>
            <p:nvPr/>
          </p:nvSpPr>
          <p:spPr>
            <a:xfrm>
              <a:off x="10414001" y="2168525"/>
              <a:ext cx="19050" cy="19050"/>
            </a:xfrm>
            <a:custGeom>
              <a:avLst/>
              <a:gdLst/>
              <a:ahLst/>
              <a:cxnLst/>
              <a:rect l="l" t="t" r="r" b="b"/>
              <a:pathLst>
                <a:path w="24" h="23" extrusionOk="0">
                  <a:moveTo>
                    <a:pt x="24" y="11"/>
                  </a:moveTo>
                  <a:lnTo>
                    <a:pt x="24" y="11"/>
                  </a:lnTo>
                  <a:lnTo>
                    <a:pt x="23" y="16"/>
                  </a:lnTo>
                  <a:lnTo>
                    <a:pt x="21" y="19"/>
                  </a:lnTo>
                  <a:lnTo>
                    <a:pt x="17" y="23"/>
                  </a:lnTo>
                  <a:lnTo>
                    <a:pt x="12" y="23"/>
                  </a:lnTo>
                  <a:lnTo>
                    <a:pt x="12" y="23"/>
                  </a:lnTo>
                  <a:lnTo>
                    <a:pt x="8" y="23"/>
                  </a:lnTo>
                  <a:lnTo>
                    <a:pt x="4" y="19"/>
                  </a:lnTo>
                  <a:lnTo>
                    <a:pt x="1" y="16"/>
                  </a:lnTo>
                  <a:lnTo>
                    <a:pt x="0" y="11"/>
                  </a:lnTo>
                  <a:lnTo>
                    <a:pt x="0" y="11"/>
                  </a:lnTo>
                  <a:lnTo>
                    <a:pt x="1" y="7"/>
                  </a:lnTo>
                  <a:lnTo>
                    <a:pt x="4" y="4"/>
                  </a:lnTo>
                  <a:lnTo>
                    <a:pt x="8" y="0"/>
                  </a:lnTo>
                  <a:lnTo>
                    <a:pt x="12" y="0"/>
                  </a:lnTo>
                  <a:lnTo>
                    <a:pt x="12" y="0"/>
                  </a:lnTo>
                  <a:lnTo>
                    <a:pt x="17" y="0"/>
                  </a:lnTo>
                  <a:lnTo>
                    <a:pt x="21" y="4"/>
                  </a:lnTo>
                  <a:lnTo>
                    <a:pt x="23" y="7"/>
                  </a:lnTo>
                  <a:lnTo>
                    <a:pt x="24" y="11"/>
                  </a:lnTo>
                  <a:lnTo>
                    <a:pt x="24"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63" name="Google Shape;1263;p72"/>
            <p:cNvSpPr/>
            <p:nvPr/>
          </p:nvSpPr>
          <p:spPr>
            <a:xfrm>
              <a:off x="10414001" y="2260600"/>
              <a:ext cx="19050" cy="20638"/>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8" y="23"/>
                  </a:lnTo>
                  <a:lnTo>
                    <a:pt x="4" y="21"/>
                  </a:lnTo>
                  <a:lnTo>
                    <a:pt x="1" y="17"/>
                  </a:lnTo>
                  <a:lnTo>
                    <a:pt x="0" y="12"/>
                  </a:lnTo>
                  <a:lnTo>
                    <a:pt x="0" y="12"/>
                  </a:lnTo>
                  <a:lnTo>
                    <a:pt x="1" y="7"/>
                  </a:lnTo>
                  <a:lnTo>
                    <a:pt x="4" y="4"/>
                  </a:lnTo>
                  <a:lnTo>
                    <a:pt x="8" y="1"/>
                  </a:lnTo>
                  <a:lnTo>
                    <a:pt x="12" y="0"/>
                  </a:lnTo>
                  <a:lnTo>
                    <a:pt x="12" y="0"/>
                  </a:lnTo>
                  <a:lnTo>
                    <a:pt x="17" y="1"/>
                  </a:lnTo>
                  <a:lnTo>
                    <a:pt x="21"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64" name="Google Shape;1264;p72"/>
            <p:cNvSpPr/>
            <p:nvPr/>
          </p:nvSpPr>
          <p:spPr>
            <a:xfrm>
              <a:off x="10414001" y="2354263"/>
              <a:ext cx="19050" cy="19050"/>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8" y="23"/>
                  </a:lnTo>
                  <a:lnTo>
                    <a:pt x="4" y="21"/>
                  </a:lnTo>
                  <a:lnTo>
                    <a:pt x="1" y="17"/>
                  </a:lnTo>
                  <a:lnTo>
                    <a:pt x="0" y="12"/>
                  </a:lnTo>
                  <a:lnTo>
                    <a:pt x="0" y="12"/>
                  </a:lnTo>
                  <a:lnTo>
                    <a:pt x="1" y="7"/>
                  </a:lnTo>
                  <a:lnTo>
                    <a:pt x="4" y="4"/>
                  </a:lnTo>
                  <a:lnTo>
                    <a:pt x="8" y="1"/>
                  </a:lnTo>
                  <a:lnTo>
                    <a:pt x="12" y="0"/>
                  </a:lnTo>
                  <a:lnTo>
                    <a:pt x="12" y="0"/>
                  </a:lnTo>
                  <a:lnTo>
                    <a:pt x="17" y="1"/>
                  </a:lnTo>
                  <a:lnTo>
                    <a:pt x="21"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65" name="Google Shape;1265;p72"/>
            <p:cNvSpPr/>
            <p:nvPr/>
          </p:nvSpPr>
          <p:spPr>
            <a:xfrm>
              <a:off x="10414001" y="2446338"/>
              <a:ext cx="19050" cy="19050"/>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8" y="23"/>
                  </a:lnTo>
                  <a:lnTo>
                    <a:pt x="4" y="21"/>
                  </a:lnTo>
                  <a:lnTo>
                    <a:pt x="1" y="17"/>
                  </a:lnTo>
                  <a:lnTo>
                    <a:pt x="0" y="12"/>
                  </a:lnTo>
                  <a:lnTo>
                    <a:pt x="0" y="12"/>
                  </a:lnTo>
                  <a:lnTo>
                    <a:pt x="1" y="7"/>
                  </a:lnTo>
                  <a:lnTo>
                    <a:pt x="4" y="4"/>
                  </a:lnTo>
                  <a:lnTo>
                    <a:pt x="8" y="1"/>
                  </a:lnTo>
                  <a:lnTo>
                    <a:pt x="12" y="0"/>
                  </a:lnTo>
                  <a:lnTo>
                    <a:pt x="12" y="0"/>
                  </a:lnTo>
                  <a:lnTo>
                    <a:pt x="17" y="1"/>
                  </a:lnTo>
                  <a:lnTo>
                    <a:pt x="21"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66" name="Google Shape;1266;p72"/>
            <p:cNvSpPr/>
            <p:nvPr/>
          </p:nvSpPr>
          <p:spPr>
            <a:xfrm>
              <a:off x="10514013" y="1892300"/>
              <a:ext cx="19050" cy="17463"/>
            </a:xfrm>
            <a:custGeom>
              <a:avLst/>
              <a:gdLst/>
              <a:ahLst/>
              <a:cxnLst/>
              <a:rect l="l" t="t" r="r" b="b"/>
              <a:pathLst>
                <a:path w="24" h="23" extrusionOk="0">
                  <a:moveTo>
                    <a:pt x="24" y="12"/>
                  </a:moveTo>
                  <a:lnTo>
                    <a:pt x="24" y="12"/>
                  </a:lnTo>
                  <a:lnTo>
                    <a:pt x="23" y="16"/>
                  </a:lnTo>
                  <a:lnTo>
                    <a:pt x="21" y="21"/>
                  </a:lnTo>
                  <a:lnTo>
                    <a:pt x="17" y="23"/>
                  </a:lnTo>
                  <a:lnTo>
                    <a:pt x="12" y="23"/>
                  </a:lnTo>
                  <a:lnTo>
                    <a:pt x="12" y="23"/>
                  </a:lnTo>
                  <a:lnTo>
                    <a:pt x="7" y="23"/>
                  </a:lnTo>
                  <a:lnTo>
                    <a:pt x="4" y="21"/>
                  </a:lnTo>
                  <a:lnTo>
                    <a:pt x="1" y="16"/>
                  </a:lnTo>
                  <a:lnTo>
                    <a:pt x="0" y="12"/>
                  </a:lnTo>
                  <a:lnTo>
                    <a:pt x="0" y="12"/>
                  </a:lnTo>
                  <a:lnTo>
                    <a:pt x="1" y="8"/>
                  </a:lnTo>
                  <a:lnTo>
                    <a:pt x="4" y="4"/>
                  </a:lnTo>
                  <a:lnTo>
                    <a:pt x="7" y="2"/>
                  </a:lnTo>
                  <a:lnTo>
                    <a:pt x="12" y="0"/>
                  </a:lnTo>
                  <a:lnTo>
                    <a:pt x="12" y="0"/>
                  </a:lnTo>
                  <a:lnTo>
                    <a:pt x="17" y="2"/>
                  </a:lnTo>
                  <a:lnTo>
                    <a:pt x="21" y="4"/>
                  </a:lnTo>
                  <a:lnTo>
                    <a:pt x="23" y="8"/>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67" name="Google Shape;1267;p72"/>
            <p:cNvSpPr/>
            <p:nvPr/>
          </p:nvSpPr>
          <p:spPr>
            <a:xfrm>
              <a:off x="10514013" y="1984375"/>
              <a:ext cx="19050" cy="19050"/>
            </a:xfrm>
            <a:custGeom>
              <a:avLst/>
              <a:gdLst/>
              <a:ahLst/>
              <a:cxnLst/>
              <a:rect l="l" t="t" r="r" b="b"/>
              <a:pathLst>
                <a:path w="24" h="25" extrusionOk="0">
                  <a:moveTo>
                    <a:pt x="24" y="13"/>
                  </a:moveTo>
                  <a:lnTo>
                    <a:pt x="24" y="13"/>
                  </a:lnTo>
                  <a:lnTo>
                    <a:pt x="23" y="17"/>
                  </a:lnTo>
                  <a:lnTo>
                    <a:pt x="21" y="21"/>
                  </a:lnTo>
                  <a:lnTo>
                    <a:pt x="17" y="23"/>
                  </a:lnTo>
                  <a:lnTo>
                    <a:pt x="12" y="25"/>
                  </a:lnTo>
                  <a:lnTo>
                    <a:pt x="12" y="25"/>
                  </a:lnTo>
                  <a:lnTo>
                    <a:pt x="7" y="23"/>
                  </a:lnTo>
                  <a:lnTo>
                    <a:pt x="4" y="21"/>
                  </a:lnTo>
                  <a:lnTo>
                    <a:pt x="1" y="17"/>
                  </a:lnTo>
                  <a:lnTo>
                    <a:pt x="0" y="13"/>
                  </a:lnTo>
                  <a:lnTo>
                    <a:pt x="0" y="13"/>
                  </a:lnTo>
                  <a:lnTo>
                    <a:pt x="1" y="8"/>
                  </a:lnTo>
                  <a:lnTo>
                    <a:pt x="4" y="4"/>
                  </a:lnTo>
                  <a:lnTo>
                    <a:pt x="7" y="2"/>
                  </a:lnTo>
                  <a:lnTo>
                    <a:pt x="12" y="0"/>
                  </a:lnTo>
                  <a:lnTo>
                    <a:pt x="12" y="0"/>
                  </a:lnTo>
                  <a:lnTo>
                    <a:pt x="17" y="2"/>
                  </a:lnTo>
                  <a:lnTo>
                    <a:pt x="21" y="4"/>
                  </a:lnTo>
                  <a:lnTo>
                    <a:pt x="23" y="8"/>
                  </a:lnTo>
                  <a:lnTo>
                    <a:pt x="24" y="13"/>
                  </a:lnTo>
                  <a:lnTo>
                    <a:pt x="24"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68" name="Google Shape;1268;p72"/>
            <p:cNvSpPr/>
            <p:nvPr/>
          </p:nvSpPr>
          <p:spPr>
            <a:xfrm>
              <a:off x="10514013" y="2076450"/>
              <a:ext cx="19050" cy="19050"/>
            </a:xfrm>
            <a:custGeom>
              <a:avLst/>
              <a:gdLst/>
              <a:ahLst/>
              <a:cxnLst/>
              <a:rect l="l" t="t" r="r" b="b"/>
              <a:pathLst>
                <a:path w="24" h="24" extrusionOk="0">
                  <a:moveTo>
                    <a:pt x="24" y="12"/>
                  </a:moveTo>
                  <a:lnTo>
                    <a:pt x="24" y="12"/>
                  </a:lnTo>
                  <a:lnTo>
                    <a:pt x="23" y="17"/>
                  </a:lnTo>
                  <a:lnTo>
                    <a:pt x="21" y="20"/>
                  </a:lnTo>
                  <a:lnTo>
                    <a:pt x="17" y="23"/>
                  </a:lnTo>
                  <a:lnTo>
                    <a:pt x="12" y="24"/>
                  </a:lnTo>
                  <a:lnTo>
                    <a:pt x="12" y="24"/>
                  </a:lnTo>
                  <a:lnTo>
                    <a:pt x="7" y="23"/>
                  </a:lnTo>
                  <a:lnTo>
                    <a:pt x="4" y="20"/>
                  </a:lnTo>
                  <a:lnTo>
                    <a:pt x="1" y="17"/>
                  </a:lnTo>
                  <a:lnTo>
                    <a:pt x="0" y="12"/>
                  </a:lnTo>
                  <a:lnTo>
                    <a:pt x="0" y="12"/>
                  </a:lnTo>
                  <a:lnTo>
                    <a:pt x="1" y="7"/>
                  </a:lnTo>
                  <a:lnTo>
                    <a:pt x="4" y="3"/>
                  </a:lnTo>
                  <a:lnTo>
                    <a:pt x="7" y="1"/>
                  </a:lnTo>
                  <a:lnTo>
                    <a:pt x="12" y="0"/>
                  </a:lnTo>
                  <a:lnTo>
                    <a:pt x="12" y="0"/>
                  </a:lnTo>
                  <a:lnTo>
                    <a:pt x="17" y="1"/>
                  </a:lnTo>
                  <a:lnTo>
                    <a:pt x="21"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69" name="Google Shape;1269;p72"/>
            <p:cNvSpPr/>
            <p:nvPr/>
          </p:nvSpPr>
          <p:spPr>
            <a:xfrm>
              <a:off x="10514013" y="2168525"/>
              <a:ext cx="19050" cy="19050"/>
            </a:xfrm>
            <a:custGeom>
              <a:avLst/>
              <a:gdLst/>
              <a:ahLst/>
              <a:cxnLst/>
              <a:rect l="l" t="t" r="r" b="b"/>
              <a:pathLst>
                <a:path w="24" h="23" extrusionOk="0">
                  <a:moveTo>
                    <a:pt x="24" y="11"/>
                  </a:moveTo>
                  <a:lnTo>
                    <a:pt x="24" y="11"/>
                  </a:lnTo>
                  <a:lnTo>
                    <a:pt x="23" y="16"/>
                  </a:lnTo>
                  <a:lnTo>
                    <a:pt x="21" y="19"/>
                  </a:lnTo>
                  <a:lnTo>
                    <a:pt x="17" y="23"/>
                  </a:lnTo>
                  <a:lnTo>
                    <a:pt x="12" y="23"/>
                  </a:lnTo>
                  <a:lnTo>
                    <a:pt x="12" y="23"/>
                  </a:lnTo>
                  <a:lnTo>
                    <a:pt x="7" y="23"/>
                  </a:lnTo>
                  <a:lnTo>
                    <a:pt x="4" y="19"/>
                  </a:lnTo>
                  <a:lnTo>
                    <a:pt x="1" y="16"/>
                  </a:lnTo>
                  <a:lnTo>
                    <a:pt x="0" y="11"/>
                  </a:lnTo>
                  <a:lnTo>
                    <a:pt x="0" y="11"/>
                  </a:lnTo>
                  <a:lnTo>
                    <a:pt x="1" y="7"/>
                  </a:lnTo>
                  <a:lnTo>
                    <a:pt x="4" y="4"/>
                  </a:lnTo>
                  <a:lnTo>
                    <a:pt x="7" y="0"/>
                  </a:lnTo>
                  <a:lnTo>
                    <a:pt x="12" y="0"/>
                  </a:lnTo>
                  <a:lnTo>
                    <a:pt x="12" y="0"/>
                  </a:lnTo>
                  <a:lnTo>
                    <a:pt x="17" y="0"/>
                  </a:lnTo>
                  <a:lnTo>
                    <a:pt x="21" y="4"/>
                  </a:lnTo>
                  <a:lnTo>
                    <a:pt x="23" y="7"/>
                  </a:lnTo>
                  <a:lnTo>
                    <a:pt x="24" y="11"/>
                  </a:lnTo>
                  <a:lnTo>
                    <a:pt x="24"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70" name="Google Shape;1270;p72"/>
            <p:cNvSpPr/>
            <p:nvPr/>
          </p:nvSpPr>
          <p:spPr>
            <a:xfrm>
              <a:off x="10514013" y="2260600"/>
              <a:ext cx="19050" cy="20638"/>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7" y="1"/>
                  </a:lnTo>
                  <a:lnTo>
                    <a:pt x="21"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71" name="Google Shape;1271;p72"/>
            <p:cNvSpPr/>
            <p:nvPr/>
          </p:nvSpPr>
          <p:spPr>
            <a:xfrm>
              <a:off x="10514013" y="2354263"/>
              <a:ext cx="19050" cy="19050"/>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7" y="1"/>
                  </a:lnTo>
                  <a:lnTo>
                    <a:pt x="21"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72" name="Google Shape;1272;p72"/>
            <p:cNvSpPr/>
            <p:nvPr/>
          </p:nvSpPr>
          <p:spPr>
            <a:xfrm>
              <a:off x="10514013" y="2446338"/>
              <a:ext cx="19050" cy="19050"/>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7" y="1"/>
                  </a:lnTo>
                  <a:lnTo>
                    <a:pt x="21"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73" name="Google Shape;1273;p72"/>
            <p:cNvSpPr/>
            <p:nvPr/>
          </p:nvSpPr>
          <p:spPr>
            <a:xfrm>
              <a:off x="10614026" y="1892300"/>
              <a:ext cx="19050" cy="17463"/>
            </a:xfrm>
            <a:custGeom>
              <a:avLst/>
              <a:gdLst/>
              <a:ahLst/>
              <a:cxnLst/>
              <a:rect l="l" t="t" r="r" b="b"/>
              <a:pathLst>
                <a:path w="24" h="23" extrusionOk="0">
                  <a:moveTo>
                    <a:pt x="24" y="12"/>
                  </a:moveTo>
                  <a:lnTo>
                    <a:pt x="24" y="12"/>
                  </a:lnTo>
                  <a:lnTo>
                    <a:pt x="23" y="16"/>
                  </a:lnTo>
                  <a:lnTo>
                    <a:pt x="20" y="21"/>
                  </a:lnTo>
                  <a:lnTo>
                    <a:pt x="17" y="23"/>
                  </a:lnTo>
                  <a:lnTo>
                    <a:pt x="12" y="23"/>
                  </a:lnTo>
                  <a:lnTo>
                    <a:pt x="12" y="23"/>
                  </a:lnTo>
                  <a:lnTo>
                    <a:pt x="7" y="23"/>
                  </a:lnTo>
                  <a:lnTo>
                    <a:pt x="3" y="21"/>
                  </a:lnTo>
                  <a:lnTo>
                    <a:pt x="1" y="16"/>
                  </a:lnTo>
                  <a:lnTo>
                    <a:pt x="0" y="12"/>
                  </a:lnTo>
                  <a:lnTo>
                    <a:pt x="0" y="12"/>
                  </a:lnTo>
                  <a:lnTo>
                    <a:pt x="1" y="8"/>
                  </a:lnTo>
                  <a:lnTo>
                    <a:pt x="3" y="4"/>
                  </a:lnTo>
                  <a:lnTo>
                    <a:pt x="7" y="2"/>
                  </a:lnTo>
                  <a:lnTo>
                    <a:pt x="12" y="0"/>
                  </a:lnTo>
                  <a:lnTo>
                    <a:pt x="12" y="0"/>
                  </a:lnTo>
                  <a:lnTo>
                    <a:pt x="17" y="2"/>
                  </a:lnTo>
                  <a:lnTo>
                    <a:pt x="20" y="4"/>
                  </a:lnTo>
                  <a:lnTo>
                    <a:pt x="23" y="8"/>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74" name="Google Shape;1274;p72"/>
            <p:cNvSpPr/>
            <p:nvPr/>
          </p:nvSpPr>
          <p:spPr>
            <a:xfrm>
              <a:off x="10614026" y="1984375"/>
              <a:ext cx="19050" cy="19050"/>
            </a:xfrm>
            <a:custGeom>
              <a:avLst/>
              <a:gdLst/>
              <a:ahLst/>
              <a:cxnLst/>
              <a:rect l="l" t="t" r="r" b="b"/>
              <a:pathLst>
                <a:path w="24" h="25" extrusionOk="0">
                  <a:moveTo>
                    <a:pt x="24" y="13"/>
                  </a:moveTo>
                  <a:lnTo>
                    <a:pt x="24" y="13"/>
                  </a:lnTo>
                  <a:lnTo>
                    <a:pt x="23" y="17"/>
                  </a:lnTo>
                  <a:lnTo>
                    <a:pt x="20" y="21"/>
                  </a:lnTo>
                  <a:lnTo>
                    <a:pt x="17" y="23"/>
                  </a:lnTo>
                  <a:lnTo>
                    <a:pt x="12" y="25"/>
                  </a:lnTo>
                  <a:lnTo>
                    <a:pt x="12" y="25"/>
                  </a:lnTo>
                  <a:lnTo>
                    <a:pt x="7" y="23"/>
                  </a:lnTo>
                  <a:lnTo>
                    <a:pt x="3" y="21"/>
                  </a:lnTo>
                  <a:lnTo>
                    <a:pt x="1" y="17"/>
                  </a:lnTo>
                  <a:lnTo>
                    <a:pt x="0" y="13"/>
                  </a:lnTo>
                  <a:lnTo>
                    <a:pt x="0" y="13"/>
                  </a:lnTo>
                  <a:lnTo>
                    <a:pt x="1" y="8"/>
                  </a:lnTo>
                  <a:lnTo>
                    <a:pt x="3" y="4"/>
                  </a:lnTo>
                  <a:lnTo>
                    <a:pt x="7" y="2"/>
                  </a:lnTo>
                  <a:lnTo>
                    <a:pt x="12" y="0"/>
                  </a:lnTo>
                  <a:lnTo>
                    <a:pt x="12" y="0"/>
                  </a:lnTo>
                  <a:lnTo>
                    <a:pt x="17" y="2"/>
                  </a:lnTo>
                  <a:lnTo>
                    <a:pt x="20" y="4"/>
                  </a:lnTo>
                  <a:lnTo>
                    <a:pt x="23" y="8"/>
                  </a:lnTo>
                  <a:lnTo>
                    <a:pt x="24" y="13"/>
                  </a:lnTo>
                  <a:lnTo>
                    <a:pt x="24"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75" name="Google Shape;1275;p72"/>
            <p:cNvSpPr/>
            <p:nvPr/>
          </p:nvSpPr>
          <p:spPr>
            <a:xfrm>
              <a:off x="10614026" y="2076450"/>
              <a:ext cx="19050" cy="19050"/>
            </a:xfrm>
            <a:custGeom>
              <a:avLst/>
              <a:gdLst/>
              <a:ahLst/>
              <a:cxnLst/>
              <a:rect l="l" t="t" r="r" b="b"/>
              <a:pathLst>
                <a:path w="24" h="24" extrusionOk="0">
                  <a:moveTo>
                    <a:pt x="24" y="12"/>
                  </a:moveTo>
                  <a:lnTo>
                    <a:pt x="24" y="12"/>
                  </a:lnTo>
                  <a:lnTo>
                    <a:pt x="23" y="17"/>
                  </a:lnTo>
                  <a:lnTo>
                    <a:pt x="20" y="20"/>
                  </a:lnTo>
                  <a:lnTo>
                    <a:pt x="17"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7" y="1"/>
                  </a:lnTo>
                  <a:lnTo>
                    <a:pt x="20"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76" name="Google Shape;1276;p72"/>
            <p:cNvSpPr/>
            <p:nvPr/>
          </p:nvSpPr>
          <p:spPr>
            <a:xfrm>
              <a:off x="10614026" y="2168525"/>
              <a:ext cx="19050" cy="19050"/>
            </a:xfrm>
            <a:custGeom>
              <a:avLst/>
              <a:gdLst/>
              <a:ahLst/>
              <a:cxnLst/>
              <a:rect l="l" t="t" r="r" b="b"/>
              <a:pathLst>
                <a:path w="24" h="23" extrusionOk="0">
                  <a:moveTo>
                    <a:pt x="24" y="11"/>
                  </a:moveTo>
                  <a:lnTo>
                    <a:pt x="24" y="11"/>
                  </a:lnTo>
                  <a:lnTo>
                    <a:pt x="23" y="16"/>
                  </a:lnTo>
                  <a:lnTo>
                    <a:pt x="20" y="19"/>
                  </a:lnTo>
                  <a:lnTo>
                    <a:pt x="17" y="23"/>
                  </a:lnTo>
                  <a:lnTo>
                    <a:pt x="12" y="23"/>
                  </a:lnTo>
                  <a:lnTo>
                    <a:pt x="12" y="23"/>
                  </a:lnTo>
                  <a:lnTo>
                    <a:pt x="7" y="23"/>
                  </a:lnTo>
                  <a:lnTo>
                    <a:pt x="3" y="19"/>
                  </a:lnTo>
                  <a:lnTo>
                    <a:pt x="1" y="16"/>
                  </a:lnTo>
                  <a:lnTo>
                    <a:pt x="0" y="11"/>
                  </a:lnTo>
                  <a:lnTo>
                    <a:pt x="0" y="11"/>
                  </a:lnTo>
                  <a:lnTo>
                    <a:pt x="1" y="7"/>
                  </a:lnTo>
                  <a:lnTo>
                    <a:pt x="3" y="4"/>
                  </a:lnTo>
                  <a:lnTo>
                    <a:pt x="7" y="0"/>
                  </a:lnTo>
                  <a:lnTo>
                    <a:pt x="12" y="0"/>
                  </a:lnTo>
                  <a:lnTo>
                    <a:pt x="12" y="0"/>
                  </a:lnTo>
                  <a:lnTo>
                    <a:pt x="17" y="0"/>
                  </a:lnTo>
                  <a:lnTo>
                    <a:pt x="20" y="4"/>
                  </a:lnTo>
                  <a:lnTo>
                    <a:pt x="23" y="7"/>
                  </a:lnTo>
                  <a:lnTo>
                    <a:pt x="24" y="11"/>
                  </a:lnTo>
                  <a:lnTo>
                    <a:pt x="24"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77" name="Google Shape;1277;p72"/>
            <p:cNvSpPr/>
            <p:nvPr/>
          </p:nvSpPr>
          <p:spPr>
            <a:xfrm>
              <a:off x="10614026" y="2260600"/>
              <a:ext cx="19050" cy="20638"/>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78" name="Google Shape;1278;p72"/>
            <p:cNvSpPr/>
            <p:nvPr/>
          </p:nvSpPr>
          <p:spPr>
            <a:xfrm>
              <a:off x="10614026" y="2354263"/>
              <a:ext cx="19050" cy="19050"/>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79" name="Google Shape;1279;p72"/>
            <p:cNvSpPr/>
            <p:nvPr/>
          </p:nvSpPr>
          <p:spPr>
            <a:xfrm>
              <a:off x="10614026" y="2446338"/>
              <a:ext cx="19050" cy="19050"/>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80" name="Google Shape;1280;p72"/>
            <p:cNvSpPr/>
            <p:nvPr/>
          </p:nvSpPr>
          <p:spPr>
            <a:xfrm>
              <a:off x="10714038" y="1892300"/>
              <a:ext cx="17463" cy="17463"/>
            </a:xfrm>
            <a:custGeom>
              <a:avLst/>
              <a:gdLst/>
              <a:ahLst/>
              <a:cxnLst/>
              <a:rect l="l" t="t" r="r" b="b"/>
              <a:pathLst>
                <a:path w="23" h="23" extrusionOk="0">
                  <a:moveTo>
                    <a:pt x="23" y="12"/>
                  </a:moveTo>
                  <a:lnTo>
                    <a:pt x="23" y="12"/>
                  </a:lnTo>
                  <a:lnTo>
                    <a:pt x="23" y="16"/>
                  </a:lnTo>
                  <a:lnTo>
                    <a:pt x="19" y="21"/>
                  </a:lnTo>
                  <a:lnTo>
                    <a:pt x="15" y="23"/>
                  </a:lnTo>
                  <a:lnTo>
                    <a:pt x="12" y="23"/>
                  </a:lnTo>
                  <a:lnTo>
                    <a:pt x="12" y="23"/>
                  </a:lnTo>
                  <a:lnTo>
                    <a:pt x="7" y="23"/>
                  </a:lnTo>
                  <a:lnTo>
                    <a:pt x="3" y="21"/>
                  </a:lnTo>
                  <a:lnTo>
                    <a:pt x="0" y="16"/>
                  </a:lnTo>
                  <a:lnTo>
                    <a:pt x="0" y="12"/>
                  </a:lnTo>
                  <a:lnTo>
                    <a:pt x="0" y="12"/>
                  </a:lnTo>
                  <a:lnTo>
                    <a:pt x="0" y="8"/>
                  </a:lnTo>
                  <a:lnTo>
                    <a:pt x="3" y="4"/>
                  </a:lnTo>
                  <a:lnTo>
                    <a:pt x="7" y="2"/>
                  </a:lnTo>
                  <a:lnTo>
                    <a:pt x="12" y="0"/>
                  </a:lnTo>
                  <a:lnTo>
                    <a:pt x="12" y="0"/>
                  </a:lnTo>
                  <a:lnTo>
                    <a:pt x="15" y="2"/>
                  </a:lnTo>
                  <a:lnTo>
                    <a:pt x="19" y="4"/>
                  </a:lnTo>
                  <a:lnTo>
                    <a:pt x="23" y="8"/>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81" name="Google Shape;1281;p72"/>
            <p:cNvSpPr/>
            <p:nvPr/>
          </p:nvSpPr>
          <p:spPr>
            <a:xfrm>
              <a:off x="10714038" y="1984375"/>
              <a:ext cx="17463" cy="19050"/>
            </a:xfrm>
            <a:custGeom>
              <a:avLst/>
              <a:gdLst/>
              <a:ahLst/>
              <a:cxnLst/>
              <a:rect l="l" t="t" r="r" b="b"/>
              <a:pathLst>
                <a:path w="23" h="25" extrusionOk="0">
                  <a:moveTo>
                    <a:pt x="23" y="13"/>
                  </a:moveTo>
                  <a:lnTo>
                    <a:pt x="23" y="13"/>
                  </a:lnTo>
                  <a:lnTo>
                    <a:pt x="23" y="17"/>
                  </a:lnTo>
                  <a:lnTo>
                    <a:pt x="19" y="21"/>
                  </a:lnTo>
                  <a:lnTo>
                    <a:pt x="15" y="23"/>
                  </a:lnTo>
                  <a:lnTo>
                    <a:pt x="12" y="25"/>
                  </a:lnTo>
                  <a:lnTo>
                    <a:pt x="12" y="25"/>
                  </a:lnTo>
                  <a:lnTo>
                    <a:pt x="7" y="23"/>
                  </a:lnTo>
                  <a:lnTo>
                    <a:pt x="3" y="21"/>
                  </a:lnTo>
                  <a:lnTo>
                    <a:pt x="0" y="17"/>
                  </a:lnTo>
                  <a:lnTo>
                    <a:pt x="0" y="13"/>
                  </a:lnTo>
                  <a:lnTo>
                    <a:pt x="0" y="13"/>
                  </a:lnTo>
                  <a:lnTo>
                    <a:pt x="0" y="8"/>
                  </a:lnTo>
                  <a:lnTo>
                    <a:pt x="3" y="4"/>
                  </a:lnTo>
                  <a:lnTo>
                    <a:pt x="7" y="2"/>
                  </a:lnTo>
                  <a:lnTo>
                    <a:pt x="12" y="0"/>
                  </a:lnTo>
                  <a:lnTo>
                    <a:pt x="12" y="0"/>
                  </a:lnTo>
                  <a:lnTo>
                    <a:pt x="15" y="2"/>
                  </a:lnTo>
                  <a:lnTo>
                    <a:pt x="19" y="4"/>
                  </a:lnTo>
                  <a:lnTo>
                    <a:pt x="23" y="8"/>
                  </a:lnTo>
                  <a:lnTo>
                    <a:pt x="23" y="13"/>
                  </a:lnTo>
                  <a:lnTo>
                    <a:pt x="23"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82" name="Google Shape;1282;p72"/>
            <p:cNvSpPr/>
            <p:nvPr/>
          </p:nvSpPr>
          <p:spPr>
            <a:xfrm>
              <a:off x="10714038" y="2076450"/>
              <a:ext cx="17463" cy="19050"/>
            </a:xfrm>
            <a:custGeom>
              <a:avLst/>
              <a:gdLst/>
              <a:ahLst/>
              <a:cxnLst/>
              <a:rect l="l" t="t" r="r" b="b"/>
              <a:pathLst>
                <a:path w="23" h="24" extrusionOk="0">
                  <a:moveTo>
                    <a:pt x="23" y="12"/>
                  </a:moveTo>
                  <a:lnTo>
                    <a:pt x="23" y="12"/>
                  </a:lnTo>
                  <a:lnTo>
                    <a:pt x="23" y="17"/>
                  </a:lnTo>
                  <a:lnTo>
                    <a:pt x="19" y="20"/>
                  </a:lnTo>
                  <a:lnTo>
                    <a:pt x="15" y="23"/>
                  </a:lnTo>
                  <a:lnTo>
                    <a:pt x="12" y="24"/>
                  </a:lnTo>
                  <a:lnTo>
                    <a:pt x="12" y="24"/>
                  </a:lnTo>
                  <a:lnTo>
                    <a:pt x="7" y="23"/>
                  </a:lnTo>
                  <a:lnTo>
                    <a:pt x="3" y="20"/>
                  </a:lnTo>
                  <a:lnTo>
                    <a:pt x="0" y="17"/>
                  </a:lnTo>
                  <a:lnTo>
                    <a:pt x="0" y="12"/>
                  </a:lnTo>
                  <a:lnTo>
                    <a:pt x="0" y="12"/>
                  </a:lnTo>
                  <a:lnTo>
                    <a:pt x="0" y="7"/>
                  </a:lnTo>
                  <a:lnTo>
                    <a:pt x="3" y="3"/>
                  </a:lnTo>
                  <a:lnTo>
                    <a:pt x="7" y="1"/>
                  </a:lnTo>
                  <a:lnTo>
                    <a:pt x="12" y="0"/>
                  </a:lnTo>
                  <a:lnTo>
                    <a:pt x="12" y="0"/>
                  </a:lnTo>
                  <a:lnTo>
                    <a:pt x="15" y="1"/>
                  </a:lnTo>
                  <a:lnTo>
                    <a:pt x="19" y="3"/>
                  </a:lnTo>
                  <a:lnTo>
                    <a:pt x="23"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83" name="Google Shape;1283;p72"/>
            <p:cNvSpPr/>
            <p:nvPr/>
          </p:nvSpPr>
          <p:spPr>
            <a:xfrm>
              <a:off x="10714038" y="2168525"/>
              <a:ext cx="17463" cy="19050"/>
            </a:xfrm>
            <a:custGeom>
              <a:avLst/>
              <a:gdLst/>
              <a:ahLst/>
              <a:cxnLst/>
              <a:rect l="l" t="t" r="r" b="b"/>
              <a:pathLst>
                <a:path w="23" h="23" extrusionOk="0">
                  <a:moveTo>
                    <a:pt x="23" y="11"/>
                  </a:moveTo>
                  <a:lnTo>
                    <a:pt x="23" y="11"/>
                  </a:lnTo>
                  <a:lnTo>
                    <a:pt x="23" y="16"/>
                  </a:lnTo>
                  <a:lnTo>
                    <a:pt x="19" y="19"/>
                  </a:lnTo>
                  <a:lnTo>
                    <a:pt x="15" y="23"/>
                  </a:lnTo>
                  <a:lnTo>
                    <a:pt x="12" y="23"/>
                  </a:lnTo>
                  <a:lnTo>
                    <a:pt x="12" y="23"/>
                  </a:lnTo>
                  <a:lnTo>
                    <a:pt x="7" y="23"/>
                  </a:lnTo>
                  <a:lnTo>
                    <a:pt x="3" y="19"/>
                  </a:lnTo>
                  <a:lnTo>
                    <a:pt x="0" y="16"/>
                  </a:lnTo>
                  <a:lnTo>
                    <a:pt x="0" y="11"/>
                  </a:lnTo>
                  <a:lnTo>
                    <a:pt x="0" y="11"/>
                  </a:lnTo>
                  <a:lnTo>
                    <a:pt x="0" y="7"/>
                  </a:lnTo>
                  <a:lnTo>
                    <a:pt x="3" y="4"/>
                  </a:lnTo>
                  <a:lnTo>
                    <a:pt x="7" y="0"/>
                  </a:lnTo>
                  <a:lnTo>
                    <a:pt x="12" y="0"/>
                  </a:lnTo>
                  <a:lnTo>
                    <a:pt x="12" y="0"/>
                  </a:lnTo>
                  <a:lnTo>
                    <a:pt x="15" y="0"/>
                  </a:lnTo>
                  <a:lnTo>
                    <a:pt x="19" y="4"/>
                  </a:lnTo>
                  <a:lnTo>
                    <a:pt x="23" y="7"/>
                  </a:lnTo>
                  <a:lnTo>
                    <a:pt x="23" y="11"/>
                  </a:lnTo>
                  <a:lnTo>
                    <a:pt x="23"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84" name="Google Shape;1284;p72"/>
            <p:cNvSpPr/>
            <p:nvPr/>
          </p:nvSpPr>
          <p:spPr>
            <a:xfrm>
              <a:off x="10714038" y="2260600"/>
              <a:ext cx="17463" cy="20638"/>
            </a:xfrm>
            <a:custGeom>
              <a:avLst/>
              <a:gdLst/>
              <a:ahLst/>
              <a:cxnLst/>
              <a:rect l="l" t="t" r="r" b="b"/>
              <a:pathLst>
                <a:path w="23" h="24" extrusionOk="0">
                  <a:moveTo>
                    <a:pt x="23" y="12"/>
                  </a:moveTo>
                  <a:lnTo>
                    <a:pt x="23" y="12"/>
                  </a:lnTo>
                  <a:lnTo>
                    <a:pt x="23" y="17"/>
                  </a:lnTo>
                  <a:lnTo>
                    <a:pt x="19" y="21"/>
                  </a:lnTo>
                  <a:lnTo>
                    <a:pt x="15" y="23"/>
                  </a:lnTo>
                  <a:lnTo>
                    <a:pt x="12" y="24"/>
                  </a:lnTo>
                  <a:lnTo>
                    <a:pt x="12" y="24"/>
                  </a:lnTo>
                  <a:lnTo>
                    <a:pt x="7" y="23"/>
                  </a:lnTo>
                  <a:lnTo>
                    <a:pt x="3" y="21"/>
                  </a:lnTo>
                  <a:lnTo>
                    <a:pt x="0" y="17"/>
                  </a:lnTo>
                  <a:lnTo>
                    <a:pt x="0" y="12"/>
                  </a:lnTo>
                  <a:lnTo>
                    <a:pt x="0" y="12"/>
                  </a:lnTo>
                  <a:lnTo>
                    <a:pt x="0" y="7"/>
                  </a:lnTo>
                  <a:lnTo>
                    <a:pt x="3" y="4"/>
                  </a:lnTo>
                  <a:lnTo>
                    <a:pt x="7" y="1"/>
                  </a:lnTo>
                  <a:lnTo>
                    <a:pt x="12" y="0"/>
                  </a:lnTo>
                  <a:lnTo>
                    <a:pt x="12" y="0"/>
                  </a:lnTo>
                  <a:lnTo>
                    <a:pt x="15" y="1"/>
                  </a:lnTo>
                  <a:lnTo>
                    <a:pt x="19" y="4"/>
                  </a:lnTo>
                  <a:lnTo>
                    <a:pt x="23"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85" name="Google Shape;1285;p72"/>
            <p:cNvSpPr/>
            <p:nvPr/>
          </p:nvSpPr>
          <p:spPr>
            <a:xfrm>
              <a:off x="10714038" y="2354263"/>
              <a:ext cx="17463" cy="19050"/>
            </a:xfrm>
            <a:custGeom>
              <a:avLst/>
              <a:gdLst/>
              <a:ahLst/>
              <a:cxnLst/>
              <a:rect l="l" t="t" r="r" b="b"/>
              <a:pathLst>
                <a:path w="23" h="24" extrusionOk="0">
                  <a:moveTo>
                    <a:pt x="23" y="12"/>
                  </a:moveTo>
                  <a:lnTo>
                    <a:pt x="23" y="12"/>
                  </a:lnTo>
                  <a:lnTo>
                    <a:pt x="23" y="17"/>
                  </a:lnTo>
                  <a:lnTo>
                    <a:pt x="19" y="21"/>
                  </a:lnTo>
                  <a:lnTo>
                    <a:pt x="15" y="23"/>
                  </a:lnTo>
                  <a:lnTo>
                    <a:pt x="12" y="24"/>
                  </a:lnTo>
                  <a:lnTo>
                    <a:pt x="12" y="24"/>
                  </a:lnTo>
                  <a:lnTo>
                    <a:pt x="7" y="23"/>
                  </a:lnTo>
                  <a:lnTo>
                    <a:pt x="3" y="21"/>
                  </a:lnTo>
                  <a:lnTo>
                    <a:pt x="0" y="17"/>
                  </a:lnTo>
                  <a:lnTo>
                    <a:pt x="0" y="12"/>
                  </a:lnTo>
                  <a:lnTo>
                    <a:pt x="0" y="12"/>
                  </a:lnTo>
                  <a:lnTo>
                    <a:pt x="0" y="7"/>
                  </a:lnTo>
                  <a:lnTo>
                    <a:pt x="3" y="4"/>
                  </a:lnTo>
                  <a:lnTo>
                    <a:pt x="7" y="1"/>
                  </a:lnTo>
                  <a:lnTo>
                    <a:pt x="12" y="0"/>
                  </a:lnTo>
                  <a:lnTo>
                    <a:pt x="12" y="0"/>
                  </a:lnTo>
                  <a:lnTo>
                    <a:pt x="15" y="1"/>
                  </a:lnTo>
                  <a:lnTo>
                    <a:pt x="19" y="4"/>
                  </a:lnTo>
                  <a:lnTo>
                    <a:pt x="23"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86" name="Google Shape;1286;p72"/>
            <p:cNvSpPr/>
            <p:nvPr/>
          </p:nvSpPr>
          <p:spPr>
            <a:xfrm>
              <a:off x="10714038" y="2446338"/>
              <a:ext cx="17463" cy="19050"/>
            </a:xfrm>
            <a:custGeom>
              <a:avLst/>
              <a:gdLst/>
              <a:ahLst/>
              <a:cxnLst/>
              <a:rect l="l" t="t" r="r" b="b"/>
              <a:pathLst>
                <a:path w="23" h="24" extrusionOk="0">
                  <a:moveTo>
                    <a:pt x="23" y="12"/>
                  </a:moveTo>
                  <a:lnTo>
                    <a:pt x="23" y="12"/>
                  </a:lnTo>
                  <a:lnTo>
                    <a:pt x="23" y="17"/>
                  </a:lnTo>
                  <a:lnTo>
                    <a:pt x="19" y="21"/>
                  </a:lnTo>
                  <a:lnTo>
                    <a:pt x="15" y="23"/>
                  </a:lnTo>
                  <a:lnTo>
                    <a:pt x="12" y="24"/>
                  </a:lnTo>
                  <a:lnTo>
                    <a:pt x="12" y="24"/>
                  </a:lnTo>
                  <a:lnTo>
                    <a:pt x="7" y="23"/>
                  </a:lnTo>
                  <a:lnTo>
                    <a:pt x="3" y="21"/>
                  </a:lnTo>
                  <a:lnTo>
                    <a:pt x="0" y="17"/>
                  </a:lnTo>
                  <a:lnTo>
                    <a:pt x="0" y="12"/>
                  </a:lnTo>
                  <a:lnTo>
                    <a:pt x="0" y="12"/>
                  </a:lnTo>
                  <a:lnTo>
                    <a:pt x="0" y="7"/>
                  </a:lnTo>
                  <a:lnTo>
                    <a:pt x="3" y="4"/>
                  </a:lnTo>
                  <a:lnTo>
                    <a:pt x="7" y="1"/>
                  </a:lnTo>
                  <a:lnTo>
                    <a:pt x="12" y="0"/>
                  </a:lnTo>
                  <a:lnTo>
                    <a:pt x="12" y="0"/>
                  </a:lnTo>
                  <a:lnTo>
                    <a:pt x="15" y="1"/>
                  </a:lnTo>
                  <a:lnTo>
                    <a:pt x="19" y="4"/>
                  </a:lnTo>
                  <a:lnTo>
                    <a:pt x="23"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87" name="Google Shape;1287;p72"/>
            <p:cNvSpPr/>
            <p:nvPr/>
          </p:nvSpPr>
          <p:spPr>
            <a:xfrm>
              <a:off x="10814051" y="1892300"/>
              <a:ext cx="17463" cy="17463"/>
            </a:xfrm>
            <a:custGeom>
              <a:avLst/>
              <a:gdLst/>
              <a:ahLst/>
              <a:cxnLst/>
              <a:rect l="l" t="t" r="r" b="b"/>
              <a:pathLst>
                <a:path w="23" h="23" extrusionOk="0">
                  <a:moveTo>
                    <a:pt x="23" y="12"/>
                  </a:moveTo>
                  <a:lnTo>
                    <a:pt x="23" y="12"/>
                  </a:lnTo>
                  <a:lnTo>
                    <a:pt x="22" y="16"/>
                  </a:lnTo>
                  <a:lnTo>
                    <a:pt x="20" y="21"/>
                  </a:lnTo>
                  <a:lnTo>
                    <a:pt x="16" y="23"/>
                  </a:lnTo>
                  <a:lnTo>
                    <a:pt x="11" y="23"/>
                  </a:lnTo>
                  <a:lnTo>
                    <a:pt x="11" y="23"/>
                  </a:lnTo>
                  <a:lnTo>
                    <a:pt x="8" y="23"/>
                  </a:lnTo>
                  <a:lnTo>
                    <a:pt x="3" y="21"/>
                  </a:lnTo>
                  <a:lnTo>
                    <a:pt x="0" y="16"/>
                  </a:lnTo>
                  <a:lnTo>
                    <a:pt x="0" y="12"/>
                  </a:lnTo>
                  <a:lnTo>
                    <a:pt x="0" y="12"/>
                  </a:lnTo>
                  <a:lnTo>
                    <a:pt x="0" y="8"/>
                  </a:lnTo>
                  <a:lnTo>
                    <a:pt x="3" y="4"/>
                  </a:lnTo>
                  <a:lnTo>
                    <a:pt x="8" y="2"/>
                  </a:lnTo>
                  <a:lnTo>
                    <a:pt x="11" y="0"/>
                  </a:lnTo>
                  <a:lnTo>
                    <a:pt x="11" y="0"/>
                  </a:lnTo>
                  <a:lnTo>
                    <a:pt x="16" y="2"/>
                  </a:lnTo>
                  <a:lnTo>
                    <a:pt x="20" y="4"/>
                  </a:lnTo>
                  <a:lnTo>
                    <a:pt x="22" y="8"/>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88" name="Google Shape;1288;p72"/>
            <p:cNvSpPr/>
            <p:nvPr/>
          </p:nvSpPr>
          <p:spPr>
            <a:xfrm>
              <a:off x="10814051" y="1984375"/>
              <a:ext cx="17463" cy="19050"/>
            </a:xfrm>
            <a:custGeom>
              <a:avLst/>
              <a:gdLst/>
              <a:ahLst/>
              <a:cxnLst/>
              <a:rect l="l" t="t" r="r" b="b"/>
              <a:pathLst>
                <a:path w="23" h="25" extrusionOk="0">
                  <a:moveTo>
                    <a:pt x="23" y="13"/>
                  </a:moveTo>
                  <a:lnTo>
                    <a:pt x="23" y="13"/>
                  </a:lnTo>
                  <a:lnTo>
                    <a:pt x="22" y="17"/>
                  </a:lnTo>
                  <a:lnTo>
                    <a:pt x="20" y="21"/>
                  </a:lnTo>
                  <a:lnTo>
                    <a:pt x="16" y="23"/>
                  </a:lnTo>
                  <a:lnTo>
                    <a:pt x="11" y="25"/>
                  </a:lnTo>
                  <a:lnTo>
                    <a:pt x="11" y="25"/>
                  </a:lnTo>
                  <a:lnTo>
                    <a:pt x="8" y="23"/>
                  </a:lnTo>
                  <a:lnTo>
                    <a:pt x="3" y="21"/>
                  </a:lnTo>
                  <a:lnTo>
                    <a:pt x="0" y="17"/>
                  </a:lnTo>
                  <a:lnTo>
                    <a:pt x="0" y="13"/>
                  </a:lnTo>
                  <a:lnTo>
                    <a:pt x="0" y="13"/>
                  </a:lnTo>
                  <a:lnTo>
                    <a:pt x="0" y="8"/>
                  </a:lnTo>
                  <a:lnTo>
                    <a:pt x="3" y="4"/>
                  </a:lnTo>
                  <a:lnTo>
                    <a:pt x="8" y="2"/>
                  </a:lnTo>
                  <a:lnTo>
                    <a:pt x="11" y="0"/>
                  </a:lnTo>
                  <a:lnTo>
                    <a:pt x="11" y="0"/>
                  </a:lnTo>
                  <a:lnTo>
                    <a:pt x="16" y="2"/>
                  </a:lnTo>
                  <a:lnTo>
                    <a:pt x="20" y="4"/>
                  </a:lnTo>
                  <a:lnTo>
                    <a:pt x="22" y="8"/>
                  </a:lnTo>
                  <a:lnTo>
                    <a:pt x="23" y="13"/>
                  </a:lnTo>
                  <a:lnTo>
                    <a:pt x="23"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89" name="Google Shape;1289;p72"/>
            <p:cNvSpPr/>
            <p:nvPr/>
          </p:nvSpPr>
          <p:spPr>
            <a:xfrm>
              <a:off x="10814051" y="2076450"/>
              <a:ext cx="17463" cy="19050"/>
            </a:xfrm>
            <a:custGeom>
              <a:avLst/>
              <a:gdLst/>
              <a:ahLst/>
              <a:cxnLst/>
              <a:rect l="l" t="t" r="r" b="b"/>
              <a:pathLst>
                <a:path w="23" h="24" extrusionOk="0">
                  <a:moveTo>
                    <a:pt x="23" y="12"/>
                  </a:moveTo>
                  <a:lnTo>
                    <a:pt x="23" y="12"/>
                  </a:lnTo>
                  <a:lnTo>
                    <a:pt x="22" y="17"/>
                  </a:lnTo>
                  <a:lnTo>
                    <a:pt x="20" y="20"/>
                  </a:lnTo>
                  <a:lnTo>
                    <a:pt x="16" y="23"/>
                  </a:lnTo>
                  <a:lnTo>
                    <a:pt x="11" y="24"/>
                  </a:lnTo>
                  <a:lnTo>
                    <a:pt x="11" y="24"/>
                  </a:lnTo>
                  <a:lnTo>
                    <a:pt x="8" y="23"/>
                  </a:lnTo>
                  <a:lnTo>
                    <a:pt x="3" y="20"/>
                  </a:lnTo>
                  <a:lnTo>
                    <a:pt x="0" y="17"/>
                  </a:lnTo>
                  <a:lnTo>
                    <a:pt x="0" y="12"/>
                  </a:lnTo>
                  <a:lnTo>
                    <a:pt x="0" y="12"/>
                  </a:lnTo>
                  <a:lnTo>
                    <a:pt x="0" y="7"/>
                  </a:lnTo>
                  <a:lnTo>
                    <a:pt x="3" y="3"/>
                  </a:lnTo>
                  <a:lnTo>
                    <a:pt x="8" y="1"/>
                  </a:lnTo>
                  <a:lnTo>
                    <a:pt x="11" y="0"/>
                  </a:lnTo>
                  <a:lnTo>
                    <a:pt x="11" y="0"/>
                  </a:lnTo>
                  <a:lnTo>
                    <a:pt x="16" y="1"/>
                  </a:lnTo>
                  <a:lnTo>
                    <a:pt x="20" y="3"/>
                  </a:lnTo>
                  <a:lnTo>
                    <a:pt x="22"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90" name="Google Shape;1290;p72"/>
            <p:cNvSpPr/>
            <p:nvPr/>
          </p:nvSpPr>
          <p:spPr>
            <a:xfrm>
              <a:off x="10814051" y="2168525"/>
              <a:ext cx="17463" cy="19050"/>
            </a:xfrm>
            <a:custGeom>
              <a:avLst/>
              <a:gdLst/>
              <a:ahLst/>
              <a:cxnLst/>
              <a:rect l="l" t="t" r="r" b="b"/>
              <a:pathLst>
                <a:path w="23" h="23" extrusionOk="0">
                  <a:moveTo>
                    <a:pt x="23" y="11"/>
                  </a:moveTo>
                  <a:lnTo>
                    <a:pt x="23" y="11"/>
                  </a:lnTo>
                  <a:lnTo>
                    <a:pt x="22" y="16"/>
                  </a:lnTo>
                  <a:lnTo>
                    <a:pt x="20" y="19"/>
                  </a:lnTo>
                  <a:lnTo>
                    <a:pt x="16" y="23"/>
                  </a:lnTo>
                  <a:lnTo>
                    <a:pt x="11" y="23"/>
                  </a:lnTo>
                  <a:lnTo>
                    <a:pt x="11" y="23"/>
                  </a:lnTo>
                  <a:lnTo>
                    <a:pt x="8" y="23"/>
                  </a:lnTo>
                  <a:lnTo>
                    <a:pt x="3" y="19"/>
                  </a:lnTo>
                  <a:lnTo>
                    <a:pt x="0" y="16"/>
                  </a:lnTo>
                  <a:lnTo>
                    <a:pt x="0" y="11"/>
                  </a:lnTo>
                  <a:lnTo>
                    <a:pt x="0" y="11"/>
                  </a:lnTo>
                  <a:lnTo>
                    <a:pt x="0" y="7"/>
                  </a:lnTo>
                  <a:lnTo>
                    <a:pt x="3" y="4"/>
                  </a:lnTo>
                  <a:lnTo>
                    <a:pt x="8" y="0"/>
                  </a:lnTo>
                  <a:lnTo>
                    <a:pt x="11" y="0"/>
                  </a:lnTo>
                  <a:lnTo>
                    <a:pt x="11" y="0"/>
                  </a:lnTo>
                  <a:lnTo>
                    <a:pt x="16" y="0"/>
                  </a:lnTo>
                  <a:lnTo>
                    <a:pt x="20" y="4"/>
                  </a:lnTo>
                  <a:lnTo>
                    <a:pt x="22" y="7"/>
                  </a:lnTo>
                  <a:lnTo>
                    <a:pt x="23" y="11"/>
                  </a:lnTo>
                  <a:lnTo>
                    <a:pt x="23"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91" name="Google Shape;1291;p72"/>
            <p:cNvSpPr/>
            <p:nvPr/>
          </p:nvSpPr>
          <p:spPr>
            <a:xfrm>
              <a:off x="10814051" y="2260600"/>
              <a:ext cx="17463" cy="20638"/>
            </a:xfrm>
            <a:custGeom>
              <a:avLst/>
              <a:gdLst/>
              <a:ahLst/>
              <a:cxnLst/>
              <a:rect l="l" t="t" r="r" b="b"/>
              <a:pathLst>
                <a:path w="23" h="24" extrusionOk="0">
                  <a:moveTo>
                    <a:pt x="23" y="12"/>
                  </a:moveTo>
                  <a:lnTo>
                    <a:pt x="23" y="12"/>
                  </a:lnTo>
                  <a:lnTo>
                    <a:pt x="22" y="17"/>
                  </a:lnTo>
                  <a:lnTo>
                    <a:pt x="20" y="21"/>
                  </a:lnTo>
                  <a:lnTo>
                    <a:pt x="16" y="23"/>
                  </a:lnTo>
                  <a:lnTo>
                    <a:pt x="11" y="24"/>
                  </a:lnTo>
                  <a:lnTo>
                    <a:pt x="11" y="24"/>
                  </a:lnTo>
                  <a:lnTo>
                    <a:pt x="8" y="23"/>
                  </a:lnTo>
                  <a:lnTo>
                    <a:pt x="3" y="21"/>
                  </a:lnTo>
                  <a:lnTo>
                    <a:pt x="0" y="17"/>
                  </a:lnTo>
                  <a:lnTo>
                    <a:pt x="0" y="12"/>
                  </a:lnTo>
                  <a:lnTo>
                    <a:pt x="0" y="12"/>
                  </a:lnTo>
                  <a:lnTo>
                    <a:pt x="0" y="7"/>
                  </a:lnTo>
                  <a:lnTo>
                    <a:pt x="3" y="4"/>
                  </a:lnTo>
                  <a:lnTo>
                    <a:pt x="8" y="1"/>
                  </a:lnTo>
                  <a:lnTo>
                    <a:pt x="11" y="0"/>
                  </a:lnTo>
                  <a:lnTo>
                    <a:pt x="11" y="0"/>
                  </a:lnTo>
                  <a:lnTo>
                    <a:pt x="16" y="1"/>
                  </a:lnTo>
                  <a:lnTo>
                    <a:pt x="20" y="4"/>
                  </a:lnTo>
                  <a:lnTo>
                    <a:pt x="22"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92" name="Google Shape;1292;p72"/>
            <p:cNvSpPr/>
            <p:nvPr/>
          </p:nvSpPr>
          <p:spPr>
            <a:xfrm>
              <a:off x="10814051" y="2354263"/>
              <a:ext cx="17463" cy="19050"/>
            </a:xfrm>
            <a:custGeom>
              <a:avLst/>
              <a:gdLst/>
              <a:ahLst/>
              <a:cxnLst/>
              <a:rect l="l" t="t" r="r" b="b"/>
              <a:pathLst>
                <a:path w="23" h="24" extrusionOk="0">
                  <a:moveTo>
                    <a:pt x="23" y="12"/>
                  </a:moveTo>
                  <a:lnTo>
                    <a:pt x="23" y="12"/>
                  </a:lnTo>
                  <a:lnTo>
                    <a:pt x="22" y="17"/>
                  </a:lnTo>
                  <a:lnTo>
                    <a:pt x="20" y="21"/>
                  </a:lnTo>
                  <a:lnTo>
                    <a:pt x="16" y="23"/>
                  </a:lnTo>
                  <a:lnTo>
                    <a:pt x="11" y="24"/>
                  </a:lnTo>
                  <a:lnTo>
                    <a:pt x="11" y="24"/>
                  </a:lnTo>
                  <a:lnTo>
                    <a:pt x="8" y="23"/>
                  </a:lnTo>
                  <a:lnTo>
                    <a:pt x="3" y="21"/>
                  </a:lnTo>
                  <a:lnTo>
                    <a:pt x="0" y="17"/>
                  </a:lnTo>
                  <a:lnTo>
                    <a:pt x="0" y="12"/>
                  </a:lnTo>
                  <a:lnTo>
                    <a:pt x="0" y="12"/>
                  </a:lnTo>
                  <a:lnTo>
                    <a:pt x="0" y="7"/>
                  </a:lnTo>
                  <a:lnTo>
                    <a:pt x="3" y="4"/>
                  </a:lnTo>
                  <a:lnTo>
                    <a:pt x="8" y="1"/>
                  </a:lnTo>
                  <a:lnTo>
                    <a:pt x="11" y="0"/>
                  </a:lnTo>
                  <a:lnTo>
                    <a:pt x="11" y="0"/>
                  </a:lnTo>
                  <a:lnTo>
                    <a:pt x="16" y="1"/>
                  </a:lnTo>
                  <a:lnTo>
                    <a:pt x="20" y="4"/>
                  </a:lnTo>
                  <a:lnTo>
                    <a:pt x="22"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93" name="Google Shape;1293;p72"/>
            <p:cNvSpPr/>
            <p:nvPr/>
          </p:nvSpPr>
          <p:spPr>
            <a:xfrm>
              <a:off x="10814051" y="2446338"/>
              <a:ext cx="17463" cy="19050"/>
            </a:xfrm>
            <a:custGeom>
              <a:avLst/>
              <a:gdLst/>
              <a:ahLst/>
              <a:cxnLst/>
              <a:rect l="l" t="t" r="r" b="b"/>
              <a:pathLst>
                <a:path w="23" h="24" extrusionOk="0">
                  <a:moveTo>
                    <a:pt x="23" y="12"/>
                  </a:moveTo>
                  <a:lnTo>
                    <a:pt x="23" y="12"/>
                  </a:lnTo>
                  <a:lnTo>
                    <a:pt x="22" y="17"/>
                  </a:lnTo>
                  <a:lnTo>
                    <a:pt x="20" y="21"/>
                  </a:lnTo>
                  <a:lnTo>
                    <a:pt x="16" y="23"/>
                  </a:lnTo>
                  <a:lnTo>
                    <a:pt x="11" y="24"/>
                  </a:lnTo>
                  <a:lnTo>
                    <a:pt x="11" y="24"/>
                  </a:lnTo>
                  <a:lnTo>
                    <a:pt x="8" y="23"/>
                  </a:lnTo>
                  <a:lnTo>
                    <a:pt x="3" y="21"/>
                  </a:lnTo>
                  <a:lnTo>
                    <a:pt x="0" y="17"/>
                  </a:lnTo>
                  <a:lnTo>
                    <a:pt x="0" y="12"/>
                  </a:lnTo>
                  <a:lnTo>
                    <a:pt x="0" y="12"/>
                  </a:lnTo>
                  <a:lnTo>
                    <a:pt x="0" y="7"/>
                  </a:lnTo>
                  <a:lnTo>
                    <a:pt x="3" y="4"/>
                  </a:lnTo>
                  <a:lnTo>
                    <a:pt x="8" y="1"/>
                  </a:lnTo>
                  <a:lnTo>
                    <a:pt x="11" y="0"/>
                  </a:lnTo>
                  <a:lnTo>
                    <a:pt x="11" y="0"/>
                  </a:lnTo>
                  <a:lnTo>
                    <a:pt x="16" y="1"/>
                  </a:lnTo>
                  <a:lnTo>
                    <a:pt x="20" y="4"/>
                  </a:lnTo>
                  <a:lnTo>
                    <a:pt x="22"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94" name="Google Shape;1294;p72"/>
            <p:cNvSpPr/>
            <p:nvPr/>
          </p:nvSpPr>
          <p:spPr>
            <a:xfrm>
              <a:off x="10912476" y="1892300"/>
              <a:ext cx="19050" cy="17463"/>
            </a:xfrm>
            <a:custGeom>
              <a:avLst/>
              <a:gdLst/>
              <a:ahLst/>
              <a:cxnLst/>
              <a:rect l="l" t="t" r="r" b="b"/>
              <a:pathLst>
                <a:path w="24" h="23" extrusionOk="0">
                  <a:moveTo>
                    <a:pt x="24" y="12"/>
                  </a:moveTo>
                  <a:lnTo>
                    <a:pt x="24" y="12"/>
                  </a:lnTo>
                  <a:lnTo>
                    <a:pt x="23" y="16"/>
                  </a:lnTo>
                  <a:lnTo>
                    <a:pt x="21" y="21"/>
                  </a:lnTo>
                  <a:lnTo>
                    <a:pt x="17" y="23"/>
                  </a:lnTo>
                  <a:lnTo>
                    <a:pt x="12" y="23"/>
                  </a:lnTo>
                  <a:lnTo>
                    <a:pt x="12" y="23"/>
                  </a:lnTo>
                  <a:lnTo>
                    <a:pt x="7" y="23"/>
                  </a:lnTo>
                  <a:lnTo>
                    <a:pt x="4" y="21"/>
                  </a:lnTo>
                  <a:lnTo>
                    <a:pt x="1" y="16"/>
                  </a:lnTo>
                  <a:lnTo>
                    <a:pt x="0" y="12"/>
                  </a:lnTo>
                  <a:lnTo>
                    <a:pt x="0" y="12"/>
                  </a:lnTo>
                  <a:lnTo>
                    <a:pt x="1" y="8"/>
                  </a:lnTo>
                  <a:lnTo>
                    <a:pt x="4" y="4"/>
                  </a:lnTo>
                  <a:lnTo>
                    <a:pt x="7" y="2"/>
                  </a:lnTo>
                  <a:lnTo>
                    <a:pt x="12" y="0"/>
                  </a:lnTo>
                  <a:lnTo>
                    <a:pt x="12" y="0"/>
                  </a:lnTo>
                  <a:lnTo>
                    <a:pt x="17" y="2"/>
                  </a:lnTo>
                  <a:lnTo>
                    <a:pt x="21" y="4"/>
                  </a:lnTo>
                  <a:lnTo>
                    <a:pt x="23" y="8"/>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95" name="Google Shape;1295;p72"/>
            <p:cNvSpPr/>
            <p:nvPr/>
          </p:nvSpPr>
          <p:spPr>
            <a:xfrm>
              <a:off x="10912476" y="1984375"/>
              <a:ext cx="19050" cy="19050"/>
            </a:xfrm>
            <a:custGeom>
              <a:avLst/>
              <a:gdLst/>
              <a:ahLst/>
              <a:cxnLst/>
              <a:rect l="l" t="t" r="r" b="b"/>
              <a:pathLst>
                <a:path w="24" h="25" extrusionOk="0">
                  <a:moveTo>
                    <a:pt x="24" y="13"/>
                  </a:moveTo>
                  <a:lnTo>
                    <a:pt x="24" y="13"/>
                  </a:lnTo>
                  <a:lnTo>
                    <a:pt x="23" y="17"/>
                  </a:lnTo>
                  <a:lnTo>
                    <a:pt x="21" y="21"/>
                  </a:lnTo>
                  <a:lnTo>
                    <a:pt x="17" y="23"/>
                  </a:lnTo>
                  <a:lnTo>
                    <a:pt x="12" y="25"/>
                  </a:lnTo>
                  <a:lnTo>
                    <a:pt x="12" y="25"/>
                  </a:lnTo>
                  <a:lnTo>
                    <a:pt x="7" y="23"/>
                  </a:lnTo>
                  <a:lnTo>
                    <a:pt x="4" y="21"/>
                  </a:lnTo>
                  <a:lnTo>
                    <a:pt x="1" y="17"/>
                  </a:lnTo>
                  <a:lnTo>
                    <a:pt x="0" y="13"/>
                  </a:lnTo>
                  <a:lnTo>
                    <a:pt x="0" y="13"/>
                  </a:lnTo>
                  <a:lnTo>
                    <a:pt x="1" y="8"/>
                  </a:lnTo>
                  <a:lnTo>
                    <a:pt x="4" y="4"/>
                  </a:lnTo>
                  <a:lnTo>
                    <a:pt x="7" y="2"/>
                  </a:lnTo>
                  <a:lnTo>
                    <a:pt x="12" y="0"/>
                  </a:lnTo>
                  <a:lnTo>
                    <a:pt x="12" y="0"/>
                  </a:lnTo>
                  <a:lnTo>
                    <a:pt x="17" y="2"/>
                  </a:lnTo>
                  <a:lnTo>
                    <a:pt x="21" y="4"/>
                  </a:lnTo>
                  <a:lnTo>
                    <a:pt x="23" y="8"/>
                  </a:lnTo>
                  <a:lnTo>
                    <a:pt x="24" y="13"/>
                  </a:lnTo>
                  <a:lnTo>
                    <a:pt x="24"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96" name="Google Shape;1296;p72"/>
            <p:cNvSpPr/>
            <p:nvPr/>
          </p:nvSpPr>
          <p:spPr>
            <a:xfrm>
              <a:off x="10912476" y="2076450"/>
              <a:ext cx="19050" cy="19050"/>
            </a:xfrm>
            <a:custGeom>
              <a:avLst/>
              <a:gdLst/>
              <a:ahLst/>
              <a:cxnLst/>
              <a:rect l="l" t="t" r="r" b="b"/>
              <a:pathLst>
                <a:path w="24" h="24" extrusionOk="0">
                  <a:moveTo>
                    <a:pt x="24" y="12"/>
                  </a:moveTo>
                  <a:lnTo>
                    <a:pt x="24" y="12"/>
                  </a:lnTo>
                  <a:lnTo>
                    <a:pt x="23" y="17"/>
                  </a:lnTo>
                  <a:lnTo>
                    <a:pt x="21" y="20"/>
                  </a:lnTo>
                  <a:lnTo>
                    <a:pt x="17" y="23"/>
                  </a:lnTo>
                  <a:lnTo>
                    <a:pt x="12" y="24"/>
                  </a:lnTo>
                  <a:lnTo>
                    <a:pt x="12" y="24"/>
                  </a:lnTo>
                  <a:lnTo>
                    <a:pt x="7" y="23"/>
                  </a:lnTo>
                  <a:lnTo>
                    <a:pt x="4" y="20"/>
                  </a:lnTo>
                  <a:lnTo>
                    <a:pt x="1" y="17"/>
                  </a:lnTo>
                  <a:lnTo>
                    <a:pt x="0" y="12"/>
                  </a:lnTo>
                  <a:lnTo>
                    <a:pt x="0" y="12"/>
                  </a:lnTo>
                  <a:lnTo>
                    <a:pt x="1" y="7"/>
                  </a:lnTo>
                  <a:lnTo>
                    <a:pt x="4" y="3"/>
                  </a:lnTo>
                  <a:lnTo>
                    <a:pt x="7" y="1"/>
                  </a:lnTo>
                  <a:lnTo>
                    <a:pt x="12" y="0"/>
                  </a:lnTo>
                  <a:lnTo>
                    <a:pt x="12" y="0"/>
                  </a:lnTo>
                  <a:lnTo>
                    <a:pt x="17" y="1"/>
                  </a:lnTo>
                  <a:lnTo>
                    <a:pt x="21"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97" name="Google Shape;1297;p72"/>
            <p:cNvSpPr/>
            <p:nvPr/>
          </p:nvSpPr>
          <p:spPr>
            <a:xfrm>
              <a:off x="10912476" y="2168525"/>
              <a:ext cx="19050" cy="19050"/>
            </a:xfrm>
            <a:custGeom>
              <a:avLst/>
              <a:gdLst/>
              <a:ahLst/>
              <a:cxnLst/>
              <a:rect l="l" t="t" r="r" b="b"/>
              <a:pathLst>
                <a:path w="24" h="23" extrusionOk="0">
                  <a:moveTo>
                    <a:pt x="24" y="11"/>
                  </a:moveTo>
                  <a:lnTo>
                    <a:pt x="24" y="11"/>
                  </a:lnTo>
                  <a:lnTo>
                    <a:pt x="23" y="16"/>
                  </a:lnTo>
                  <a:lnTo>
                    <a:pt x="21" y="19"/>
                  </a:lnTo>
                  <a:lnTo>
                    <a:pt x="17" y="23"/>
                  </a:lnTo>
                  <a:lnTo>
                    <a:pt x="12" y="23"/>
                  </a:lnTo>
                  <a:lnTo>
                    <a:pt x="12" y="23"/>
                  </a:lnTo>
                  <a:lnTo>
                    <a:pt x="7" y="23"/>
                  </a:lnTo>
                  <a:lnTo>
                    <a:pt x="4" y="19"/>
                  </a:lnTo>
                  <a:lnTo>
                    <a:pt x="1" y="16"/>
                  </a:lnTo>
                  <a:lnTo>
                    <a:pt x="0" y="11"/>
                  </a:lnTo>
                  <a:lnTo>
                    <a:pt x="0" y="11"/>
                  </a:lnTo>
                  <a:lnTo>
                    <a:pt x="1" y="7"/>
                  </a:lnTo>
                  <a:lnTo>
                    <a:pt x="4" y="4"/>
                  </a:lnTo>
                  <a:lnTo>
                    <a:pt x="7" y="0"/>
                  </a:lnTo>
                  <a:lnTo>
                    <a:pt x="12" y="0"/>
                  </a:lnTo>
                  <a:lnTo>
                    <a:pt x="12" y="0"/>
                  </a:lnTo>
                  <a:lnTo>
                    <a:pt x="17" y="0"/>
                  </a:lnTo>
                  <a:lnTo>
                    <a:pt x="21" y="4"/>
                  </a:lnTo>
                  <a:lnTo>
                    <a:pt x="23" y="7"/>
                  </a:lnTo>
                  <a:lnTo>
                    <a:pt x="24" y="11"/>
                  </a:lnTo>
                  <a:lnTo>
                    <a:pt x="24"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98" name="Google Shape;1298;p72"/>
            <p:cNvSpPr/>
            <p:nvPr/>
          </p:nvSpPr>
          <p:spPr>
            <a:xfrm>
              <a:off x="10912476" y="2260600"/>
              <a:ext cx="19050" cy="20638"/>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7" y="1"/>
                  </a:lnTo>
                  <a:lnTo>
                    <a:pt x="21"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299" name="Google Shape;1299;p72"/>
            <p:cNvSpPr/>
            <p:nvPr/>
          </p:nvSpPr>
          <p:spPr>
            <a:xfrm>
              <a:off x="10912476" y="2354263"/>
              <a:ext cx="19050" cy="19050"/>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7" y="1"/>
                  </a:lnTo>
                  <a:lnTo>
                    <a:pt x="21"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00" name="Google Shape;1300;p72"/>
            <p:cNvSpPr/>
            <p:nvPr/>
          </p:nvSpPr>
          <p:spPr>
            <a:xfrm>
              <a:off x="10912476" y="2446338"/>
              <a:ext cx="19050" cy="19050"/>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7" y="1"/>
                  </a:lnTo>
                  <a:lnTo>
                    <a:pt x="21"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01" name="Google Shape;1301;p72"/>
            <p:cNvSpPr/>
            <p:nvPr/>
          </p:nvSpPr>
          <p:spPr>
            <a:xfrm>
              <a:off x="11012488" y="1892300"/>
              <a:ext cx="19050" cy="17463"/>
            </a:xfrm>
            <a:custGeom>
              <a:avLst/>
              <a:gdLst/>
              <a:ahLst/>
              <a:cxnLst/>
              <a:rect l="l" t="t" r="r" b="b"/>
              <a:pathLst>
                <a:path w="24" h="23" extrusionOk="0">
                  <a:moveTo>
                    <a:pt x="24" y="12"/>
                  </a:moveTo>
                  <a:lnTo>
                    <a:pt x="24" y="12"/>
                  </a:lnTo>
                  <a:lnTo>
                    <a:pt x="23" y="16"/>
                  </a:lnTo>
                  <a:lnTo>
                    <a:pt x="20" y="21"/>
                  </a:lnTo>
                  <a:lnTo>
                    <a:pt x="17" y="23"/>
                  </a:lnTo>
                  <a:lnTo>
                    <a:pt x="12" y="23"/>
                  </a:lnTo>
                  <a:lnTo>
                    <a:pt x="12" y="23"/>
                  </a:lnTo>
                  <a:lnTo>
                    <a:pt x="7" y="23"/>
                  </a:lnTo>
                  <a:lnTo>
                    <a:pt x="3" y="21"/>
                  </a:lnTo>
                  <a:lnTo>
                    <a:pt x="1" y="16"/>
                  </a:lnTo>
                  <a:lnTo>
                    <a:pt x="0" y="12"/>
                  </a:lnTo>
                  <a:lnTo>
                    <a:pt x="0" y="12"/>
                  </a:lnTo>
                  <a:lnTo>
                    <a:pt x="1" y="8"/>
                  </a:lnTo>
                  <a:lnTo>
                    <a:pt x="3" y="4"/>
                  </a:lnTo>
                  <a:lnTo>
                    <a:pt x="7" y="2"/>
                  </a:lnTo>
                  <a:lnTo>
                    <a:pt x="12" y="0"/>
                  </a:lnTo>
                  <a:lnTo>
                    <a:pt x="12" y="0"/>
                  </a:lnTo>
                  <a:lnTo>
                    <a:pt x="17" y="2"/>
                  </a:lnTo>
                  <a:lnTo>
                    <a:pt x="20" y="4"/>
                  </a:lnTo>
                  <a:lnTo>
                    <a:pt x="23" y="8"/>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02" name="Google Shape;1302;p72"/>
            <p:cNvSpPr/>
            <p:nvPr/>
          </p:nvSpPr>
          <p:spPr>
            <a:xfrm>
              <a:off x="11012488" y="1984375"/>
              <a:ext cx="19050" cy="19050"/>
            </a:xfrm>
            <a:custGeom>
              <a:avLst/>
              <a:gdLst/>
              <a:ahLst/>
              <a:cxnLst/>
              <a:rect l="l" t="t" r="r" b="b"/>
              <a:pathLst>
                <a:path w="24" h="25" extrusionOk="0">
                  <a:moveTo>
                    <a:pt x="24" y="13"/>
                  </a:moveTo>
                  <a:lnTo>
                    <a:pt x="24" y="13"/>
                  </a:lnTo>
                  <a:lnTo>
                    <a:pt x="23" y="17"/>
                  </a:lnTo>
                  <a:lnTo>
                    <a:pt x="20" y="21"/>
                  </a:lnTo>
                  <a:lnTo>
                    <a:pt x="17" y="23"/>
                  </a:lnTo>
                  <a:lnTo>
                    <a:pt x="12" y="25"/>
                  </a:lnTo>
                  <a:lnTo>
                    <a:pt x="12" y="25"/>
                  </a:lnTo>
                  <a:lnTo>
                    <a:pt x="7" y="23"/>
                  </a:lnTo>
                  <a:lnTo>
                    <a:pt x="3" y="21"/>
                  </a:lnTo>
                  <a:lnTo>
                    <a:pt x="1" y="17"/>
                  </a:lnTo>
                  <a:lnTo>
                    <a:pt x="0" y="13"/>
                  </a:lnTo>
                  <a:lnTo>
                    <a:pt x="0" y="13"/>
                  </a:lnTo>
                  <a:lnTo>
                    <a:pt x="1" y="8"/>
                  </a:lnTo>
                  <a:lnTo>
                    <a:pt x="3" y="4"/>
                  </a:lnTo>
                  <a:lnTo>
                    <a:pt x="7" y="2"/>
                  </a:lnTo>
                  <a:lnTo>
                    <a:pt x="12" y="0"/>
                  </a:lnTo>
                  <a:lnTo>
                    <a:pt x="12" y="0"/>
                  </a:lnTo>
                  <a:lnTo>
                    <a:pt x="17" y="2"/>
                  </a:lnTo>
                  <a:lnTo>
                    <a:pt x="20" y="4"/>
                  </a:lnTo>
                  <a:lnTo>
                    <a:pt x="23" y="8"/>
                  </a:lnTo>
                  <a:lnTo>
                    <a:pt x="24" y="13"/>
                  </a:lnTo>
                  <a:lnTo>
                    <a:pt x="24"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03" name="Google Shape;1303;p72"/>
            <p:cNvSpPr/>
            <p:nvPr/>
          </p:nvSpPr>
          <p:spPr>
            <a:xfrm>
              <a:off x="11012488" y="2076450"/>
              <a:ext cx="19050" cy="19050"/>
            </a:xfrm>
            <a:custGeom>
              <a:avLst/>
              <a:gdLst/>
              <a:ahLst/>
              <a:cxnLst/>
              <a:rect l="l" t="t" r="r" b="b"/>
              <a:pathLst>
                <a:path w="24" h="24" extrusionOk="0">
                  <a:moveTo>
                    <a:pt x="24" y="12"/>
                  </a:moveTo>
                  <a:lnTo>
                    <a:pt x="24" y="12"/>
                  </a:lnTo>
                  <a:lnTo>
                    <a:pt x="23" y="17"/>
                  </a:lnTo>
                  <a:lnTo>
                    <a:pt x="20" y="20"/>
                  </a:lnTo>
                  <a:lnTo>
                    <a:pt x="17"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7" y="1"/>
                  </a:lnTo>
                  <a:lnTo>
                    <a:pt x="20"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04" name="Google Shape;1304;p72"/>
            <p:cNvSpPr/>
            <p:nvPr/>
          </p:nvSpPr>
          <p:spPr>
            <a:xfrm>
              <a:off x="11012488" y="2168525"/>
              <a:ext cx="19050" cy="19050"/>
            </a:xfrm>
            <a:custGeom>
              <a:avLst/>
              <a:gdLst/>
              <a:ahLst/>
              <a:cxnLst/>
              <a:rect l="l" t="t" r="r" b="b"/>
              <a:pathLst>
                <a:path w="24" h="23" extrusionOk="0">
                  <a:moveTo>
                    <a:pt x="24" y="11"/>
                  </a:moveTo>
                  <a:lnTo>
                    <a:pt x="24" y="11"/>
                  </a:lnTo>
                  <a:lnTo>
                    <a:pt x="23" y="16"/>
                  </a:lnTo>
                  <a:lnTo>
                    <a:pt x="20" y="19"/>
                  </a:lnTo>
                  <a:lnTo>
                    <a:pt x="17" y="23"/>
                  </a:lnTo>
                  <a:lnTo>
                    <a:pt x="12" y="23"/>
                  </a:lnTo>
                  <a:lnTo>
                    <a:pt x="12" y="23"/>
                  </a:lnTo>
                  <a:lnTo>
                    <a:pt x="7" y="23"/>
                  </a:lnTo>
                  <a:lnTo>
                    <a:pt x="3" y="19"/>
                  </a:lnTo>
                  <a:lnTo>
                    <a:pt x="1" y="16"/>
                  </a:lnTo>
                  <a:lnTo>
                    <a:pt x="0" y="11"/>
                  </a:lnTo>
                  <a:lnTo>
                    <a:pt x="0" y="11"/>
                  </a:lnTo>
                  <a:lnTo>
                    <a:pt x="1" y="7"/>
                  </a:lnTo>
                  <a:lnTo>
                    <a:pt x="3" y="4"/>
                  </a:lnTo>
                  <a:lnTo>
                    <a:pt x="7" y="0"/>
                  </a:lnTo>
                  <a:lnTo>
                    <a:pt x="12" y="0"/>
                  </a:lnTo>
                  <a:lnTo>
                    <a:pt x="12" y="0"/>
                  </a:lnTo>
                  <a:lnTo>
                    <a:pt x="17" y="0"/>
                  </a:lnTo>
                  <a:lnTo>
                    <a:pt x="20" y="4"/>
                  </a:lnTo>
                  <a:lnTo>
                    <a:pt x="23" y="7"/>
                  </a:lnTo>
                  <a:lnTo>
                    <a:pt x="24" y="11"/>
                  </a:lnTo>
                  <a:lnTo>
                    <a:pt x="24"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05" name="Google Shape;1305;p72"/>
            <p:cNvSpPr/>
            <p:nvPr/>
          </p:nvSpPr>
          <p:spPr>
            <a:xfrm>
              <a:off x="11012488" y="2260600"/>
              <a:ext cx="19050" cy="20638"/>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06" name="Google Shape;1306;p72"/>
            <p:cNvSpPr/>
            <p:nvPr/>
          </p:nvSpPr>
          <p:spPr>
            <a:xfrm>
              <a:off x="11012488" y="2354263"/>
              <a:ext cx="19050" cy="19050"/>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07" name="Google Shape;1307;p72"/>
            <p:cNvSpPr/>
            <p:nvPr/>
          </p:nvSpPr>
          <p:spPr>
            <a:xfrm>
              <a:off x="11012488" y="2446338"/>
              <a:ext cx="19050" cy="19050"/>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08" name="Google Shape;1308;p72"/>
            <p:cNvSpPr/>
            <p:nvPr/>
          </p:nvSpPr>
          <p:spPr>
            <a:xfrm>
              <a:off x="9915526" y="2544763"/>
              <a:ext cx="19050" cy="19050"/>
            </a:xfrm>
            <a:custGeom>
              <a:avLst/>
              <a:gdLst/>
              <a:ahLst/>
              <a:cxnLst/>
              <a:rect l="l" t="t" r="r" b="b"/>
              <a:pathLst>
                <a:path w="24" h="24" extrusionOk="0">
                  <a:moveTo>
                    <a:pt x="24" y="12"/>
                  </a:moveTo>
                  <a:lnTo>
                    <a:pt x="24" y="12"/>
                  </a:lnTo>
                  <a:lnTo>
                    <a:pt x="23" y="17"/>
                  </a:lnTo>
                  <a:lnTo>
                    <a:pt x="20" y="20"/>
                  </a:lnTo>
                  <a:lnTo>
                    <a:pt x="17"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7" y="1"/>
                  </a:lnTo>
                  <a:lnTo>
                    <a:pt x="20"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09" name="Google Shape;1309;p72"/>
            <p:cNvSpPr/>
            <p:nvPr/>
          </p:nvSpPr>
          <p:spPr>
            <a:xfrm>
              <a:off x="10015538" y="2544763"/>
              <a:ext cx="19050" cy="19050"/>
            </a:xfrm>
            <a:custGeom>
              <a:avLst/>
              <a:gdLst/>
              <a:ahLst/>
              <a:cxnLst/>
              <a:rect l="l" t="t" r="r" b="b"/>
              <a:pathLst>
                <a:path w="25" h="24" extrusionOk="0">
                  <a:moveTo>
                    <a:pt x="25" y="12"/>
                  </a:moveTo>
                  <a:lnTo>
                    <a:pt x="25" y="12"/>
                  </a:lnTo>
                  <a:lnTo>
                    <a:pt x="23" y="17"/>
                  </a:lnTo>
                  <a:lnTo>
                    <a:pt x="21" y="20"/>
                  </a:lnTo>
                  <a:lnTo>
                    <a:pt x="17" y="23"/>
                  </a:lnTo>
                  <a:lnTo>
                    <a:pt x="13" y="24"/>
                  </a:lnTo>
                  <a:lnTo>
                    <a:pt x="13" y="24"/>
                  </a:lnTo>
                  <a:lnTo>
                    <a:pt x="8" y="23"/>
                  </a:lnTo>
                  <a:lnTo>
                    <a:pt x="4" y="20"/>
                  </a:lnTo>
                  <a:lnTo>
                    <a:pt x="2" y="17"/>
                  </a:lnTo>
                  <a:lnTo>
                    <a:pt x="0" y="12"/>
                  </a:lnTo>
                  <a:lnTo>
                    <a:pt x="0" y="12"/>
                  </a:lnTo>
                  <a:lnTo>
                    <a:pt x="2" y="7"/>
                  </a:lnTo>
                  <a:lnTo>
                    <a:pt x="4" y="3"/>
                  </a:lnTo>
                  <a:lnTo>
                    <a:pt x="8" y="1"/>
                  </a:lnTo>
                  <a:lnTo>
                    <a:pt x="13" y="0"/>
                  </a:lnTo>
                  <a:lnTo>
                    <a:pt x="13" y="0"/>
                  </a:lnTo>
                  <a:lnTo>
                    <a:pt x="17" y="1"/>
                  </a:lnTo>
                  <a:lnTo>
                    <a:pt x="21" y="3"/>
                  </a:lnTo>
                  <a:lnTo>
                    <a:pt x="23" y="7"/>
                  </a:lnTo>
                  <a:lnTo>
                    <a:pt x="25" y="12"/>
                  </a:lnTo>
                  <a:lnTo>
                    <a:pt x="25"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10" name="Google Shape;1310;p72"/>
            <p:cNvSpPr/>
            <p:nvPr/>
          </p:nvSpPr>
          <p:spPr>
            <a:xfrm>
              <a:off x="10115551" y="2544763"/>
              <a:ext cx="19050" cy="19050"/>
            </a:xfrm>
            <a:custGeom>
              <a:avLst/>
              <a:gdLst/>
              <a:ahLst/>
              <a:cxnLst/>
              <a:rect l="l" t="t" r="r" b="b"/>
              <a:pathLst>
                <a:path w="23" h="24" extrusionOk="0">
                  <a:moveTo>
                    <a:pt x="23" y="12"/>
                  </a:moveTo>
                  <a:lnTo>
                    <a:pt x="23" y="12"/>
                  </a:lnTo>
                  <a:lnTo>
                    <a:pt x="23" y="17"/>
                  </a:lnTo>
                  <a:lnTo>
                    <a:pt x="21" y="20"/>
                  </a:lnTo>
                  <a:lnTo>
                    <a:pt x="16" y="23"/>
                  </a:lnTo>
                  <a:lnTo>
                    <a:pt x="12" y="24"/>
                  </a:lnTo>
                  <a:lnTo>
                    <a:pt x="12" y="24"/>
                  </a:lnTo>
                  <a:lnTo>
                    <a:pt x="7" y="23"/>
                  </a:lnTo>
                  <a:lnTo>
                    <a:pt x="4" y="20"/>
                  </a:lnTo>
                  <a:lnTo>
                    <a:pt x="1" y="17"/>
                  </a:lnTo>
                  <a:lnTo>
                    <a:pt x="0" y="12"/>
                  </a:lnTo>
                  <a:lnTo>
                    <a:pt x="0" y="12"/>
                  </a:lnTo>
                  <a:lnTo>
                    <a:pt x="1" y="7"/>
                  </a:lnTo>
                  <a:lnTo>
                    <a:pt x="4" y="3"/>
                  </a:lnTo>
                  <a:lnTo>
                    <a:pt x="7" y="1"/>
                  </a:lnTo>
                  <a:lnTo>
                    <a:pt x="12" y="0"/>
                  </a:lnTo>
                  <a:lnTo>
                    <a:pt x="12" y="0"/>
                  </a:lnTo>
                  <a:lnTo>
                    <a:pt x="16" y="1"/>
                  </a:lnTo>
                  <a:lnTo>
                    <a:pt x="21" y="3"/>
                  </a:lnTo>
                  <a:lnTo>
                    <a:pt x="23"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11" name="Google Shape;1311;p72"/>
            <p:cNvSpPr/>
            <p:nvPr/>
          </p:nvSpPr>
          <p:spPr>
            <a:xfrm>
              <a:off x="10215563" y="2544763"/>
              <a:ext cx="17463" cy="19050"/>
            </a:xfrm>
            <a:custGeom>
              <a:avLst/>
              <a:gdLst/>
              <a:ahLst/>
              <a:cxnLst/>
              <a:rect l="l" t="t" r="r" b="b"/>
              <a:pathLst>
                <a:path w="23" h="24" extrusionOk="0">
                  <a:moveTo>
                    <a:pt x="23" y="12"/>
                  </a:moveTo>
                  <a:lnTo>
                    <a:pt x="23" y="12"/>
                  </a:lnTo>
                  <a:lnTo>
                    <a:pt x="22" y="17"/>
                  </a:lnTo>
                  <a:lnTo>
                    <a:pt x="19" y="20"/>
                  </a:lnTo>
                  <a:lnTo>
                    <a:pt x="16" y="23"/>
                  </a:lnTo>
                  <a:lnTo>
                    <a:pt x="11" y="24"/>
                  </a:lnTo>
                  <a:lnTo>
                    <a:pt x="11" y="24"/>
                  </a:lnTo>
                  <a:lnTo>
                    <a:pt x="7" y="23"/>
                  </a:lnTo>
                  <a:lnTo>
                    <a:pt x="2" y="20"/>
                  </a:lnTo>
                  <a:lnTo>
                    <a:pt x="0" y="17"/>
                  </a:lnTo>
                  <a:lnTo>
                    <a:pt x="0" y="12"/>
                  </a:lnTo>
                  <a:lnTo>
                    <a:pt x="0" y="12"/>
                  </a:lnTo>
                  <a:lnTo>
                    <a:pt x="0" y="7"/>
                  </a:lnTo>
                  <a:lnTo>
                    <a:pt x="2" y="3"/>
                  </a:lnTo>
                  <a:lnTo>
                    <a:pt x="7" y="1"/>
                  </a:lnTo>
                  <a:lnTo>
                    <a:pt x="11" y="0"/>
                  </a:lnTo>
                  <a:lnTo>
                    <a:pt x="11" y="0"/>
                  </a:lnTo>
                  <a:lnTo>
                    <a:pt x="16" y="1"/>
                  </a:lnTo>
                  <a:lnTo>
                    <a:pt x="19" y="3"/>
                  </a:lnTo>
                  <a:lnTo>
                    <a:pt x="22"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12" name="Google Shape;1312;p72"/>
            <p:cNvSpPr/>
            <p:nvPr/>
          </p:nvSpPr>
          <p:spPr>
            <a:xfrm>
              <a:off x="10313988" y="2544763"/>
              <a:ext cx="19050" cy="19050"/>
            </a:xfrm>
            <a:custGeom>
              <a:avLst/>
              <a:gdLst/>
              <a:ahLst/>
              <a:cxnLst/>
              <a:rect l="l" t="t" r="r" b="b"/>
              <a:pathLst>
                <a:path w="24" h="24" extrusionOk="0">
                  <a:moveTo>
                    <a:pt x="24" y="12"/>
                  </a:moveTo>
                  <a:lnTo>
                    <a:pt x="24" y="12"/>
                  </a:lnTo>
                  <a:lnTo>
                    <a:pt x="22" y="17"/>
                  </a:lnTo>
                  <a:lnTo>
                    <a:pt x="20" y="20"/>
                  </a:lnTo>
                  <a:lnTo>
                    <a:pt x="16"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6" y="1"/>
                  </a:lnTo>
                  <a:lnTo>
                    <a:pt x="20" y="3"/>
                  </a:lnTo>
                  <a:lnTo>
                    <a:pt x="22"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13" name="Google Shape;1313;p72"/>
            <p:cNvSpPr/>
            <p:nvPr/>
          </p:nvSpPr>
          <p:spPr>
            <a:xfrm>
              <a:off x="10414001" y="2544763"/>
              <a:ext cx="19050" cy="19050"/>
            </a:xfrm>
            <a:custGeom>
              <a:avLst/>
              <a:gdLst/>
              <a:ahLst/>
              <a:cxnLst/>
              <a:rect l="l" t="t" r="r" b="b"/>
              <a:pathLst>
                <a:path w="24" h="24" extrusionOk="0">
                  <a:moveTo>
                    <a:pt x="24" y="12"/>
                  </a:moveTo>
                  <a:lnTo>
                    <a:pt x="24" y="12"/>
                  </a:lnTo>
                  <a:lnTo>
                    <a:pt x="23" y="17"/>
                  </a:lnTo>
                  <a:lnTo>
                    <a:pt x="21" y="20"/>
                  </a:lnTo>
                  <a:lnTo>
                    <a:pt x="17" y="23"/>
                  </a:lnTo>
                  <a:lnTo>
                    <a:pt x="12" y="24"/>
                  </a:lnTo>
                  <a:lnTo>
                    <a:pt x="12" y="24"/>
                  </a:lnTo>
                  <a:lnTo>
                    <a:pt x="8" y="23"/>
                  </a:lnTo>
                  <a:lnTo>
                    <a:pt x="4" y="20"/>
                  </a:lnTo>
                  <a:lnTo>
                    <a:pt x="1" y="17"/>
                  </a:lnTo>
                  <a:lnTo>
                    <a:pt x="0" y="12"/>
                  </a:lnTo>
                  <a:lnTo>
                    <a:pt x="0" y="12"/>
                  </a:lnTo>
                  <a:lnTo>
                    <a:pt x="1" y="7"/>
                  </a:lnTo>
                  <a:lnTo>
                    <a:pt x="4" y="3"/>
                  </a:lnTo>
                  <a:lnTo>
                    <a:pt x="8" y="1"/>
                  </a:lnTo>
                  <a:lnTo>
                    <a:pt x="12" y="0"/>
                  </a:lnTo>
                  <a:lnTo>
                    <a:pt x="12" y="0"/>
                  </a:lnTo>
                  <a:lnTo>
                    <a:pt x="17" y="1"/>
                  </a:lnTo>
                  <a:lnTo>
                    <a:pt x="21"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14" name="Google Shape;1314;p72"/>
            <p:cNvSpPr/>
            <p:nvPr/>
          </p:nvSpPr>
          <p:spPr>
            <a:xfrm>
              <a:off x="10514013" y="2544763"/>
              <a:ext cx="19050" cy="19050"/>
            </a:xfrm>
            <a:custGeom>
              <a:avLst/>
              <a:gdLst/>
              <a:ahLst/>
              <a:cxnLst/>
              <a:rect l="l" t="t" r="r" b="b"/>
              <a:pathLst>
                <a:path w="24" h="24" extrusionOk="0">
                  <a:moveTo>
                    <a:pt x="24" y="12"/>
                  </a:moveTo>
                  <a:lnTo>
                    <a:pt x="24" y="12"/>
                  </a:lnTo>
                  <a:lnTo>
                    <a:pt x="23" y="17"/>
                  </a:lnTo>
                  <a:lnTo>
                    <a:pt x="21" y="20"/>
                  </a:lnTo>
                  <a:lnTo>
                    <a:pt x="17" y="23"/>
                  </a:lnTo>
                  <a:lnTo>
                    <a:pt x="12" y="24"/>
                  </a:lnTo>
                  <a:lnTo>
                    <a:pt x="12" y="24"/>
                  </a:lnTo>
                  <a:lnTo>
                    <a:pt x="7" y="23"/>
                  </a:lnTo>
                  <a:lnTo>
                    <a:pt x="4" y="20"/>
                  </a:lnTo>
                  <a:lnTo>
                    <a:pt x="1" y="17"/>
                  </a:lnTo>
                  <a:lnTo>
                    <a:pt x="0" y="12"/>
                  </a:lnTo>
                  <a:lnTo>
                    <a:pt x="0" y="12"/>
                  </a:lnTo>
                  <a:lnTo>
                    <a:pt x="1" y="7"/>
                  </a:lnTo>
                  <a:lnTo>
                    <a:pt x="4" y="3"/>
                  </a:lnTo>
                  <a:lnTo>
                    <a:pt x="7" y="1"/>
                  </a:lnTo>
                  <a:lnTo>
                    <a:pt x="12" y="0"/>
                  </a:lnTo>
                  <a:lnTo>
                    <a:pt x="12" y="0"/>
                  </a:lnTo>
                  <a:lnTo>
                    <a:pt x="17" y="1"/>
                  </a:lnTo>
                  <a:lnTo>
                    <a:pt x="21"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15" name="Google Shape;1315;p72"/>
            <p:cNvSpPr/>
            <p:nvPr/>
          </p:nvSpPr>
          <p:spPr>
            <a:xfrm>
              <a:off x="10614026" y="2544763"/>
              <a:ext cx="19050" cy="19050"/>
            </a:xfrm>
            <a:custGeom>
              <a:avLst/>
              <a:gdLst/>
              <a:ahLst/>
              <a:cxnLst/>
              <a:rect l="l" t="t" r="r" b="b"/>
              <a:pathLst>
                <a:path w="24" h="24" extrusionOk="0">
                  <a:moveTo>
                    <a:pt x="24" y="12"/>
                  </a:moveTo>
                  <a:lnTo>
                    <a:pt x="24" y="12"/>
                  </a:lnTo>
                  <a:lnTo>
                    <a:pt x="23" y="17"/>
                  </a:lnTo>
                  <a:lnTo>
                    <a:pt x="20" y="20"/>
                  </a:lnTo>
                  <a:lnTo>
                    <a:pt x="17"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7" y="1"/>
                  </a:lnTo>
                  <a:lnTo>
                    <a:pt x="20"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16" name="Google Shape;1316;p72"/>
            <p:cNvSpPr/>
            <p:nvPr/>
          </p:nvSpPr>
          <p:spPr>
            <a:xfrm>
              <a:off x="10714038" y="2544763"/>
              <a:ext cx="17463" cy="19050"/>
            </a:xfrm>
            <a:custGeom>
              <a:avLst/>
              <a:gdLst/>
              <a:ahLst/>
              <a:cxnLst/>
              <a:rect l="l" t="t" r="r" b="b"/>
              <a:pathLst>
                <a:path w="23" h="24" extrusionOk="0">
                  <a:moveTo>
                    <a:pt x="23" y="12"/>
                  </a:moveTo>
                  <a:lnTo>
                    <a:pt x="23" y="12"/>
                  </a:lnTo>
                  <a:lnTo>
                    <a:pt x="23" y="17"/>
                  </a:lnTo>
                  <a:lnTo>
                    <a:pt x="19" y="20"/>
                  </a:lnTo>
                  <a:lnTo>
                    <a:pt x="15" y="23"/>
                  </a:lnTo>
                  <a:lnTo>
                    <a:pt x="12" y="24"/>
                  </a:lnTo>
                  <a:lnTo>
                    <a:pt x="12" y="24"/>
                  </a:lnTo>
                  <a:lnTo>
                    <a:pt x="7" y="23"/>
                  </a:lnTo>
                  <a:lnTo>
                    <a:pt x="3" y="20"/>
                  </a:lnTo>
                  <a:lnTo>
                    <a:pt x="0" y="17"/>
                  </a:lnTo>
                  <a:lnTo>
                    <a:pt x="0" y="12"/>
                  </a:lnTo>
                  <a:lnTo>
                    <a:pt x="0" y="12"/>
                  </a:lnTo>
                  <a:lnTo>
                    <a:pt x="0" y="7"/>
                  </a:lnTo>
                  <a:lnTo>
                    <a:pt x="3" y="3"/>
                  </a:lnTo>
                  <a:lnTo>
                    <a:pt x="7" y="1"/>
                  </a:lnTo>
                  <a:lnTo>
                    <a:pt x="12" y="0"/>
                  </a:lnTo>
                  <a:lnTo>
                    <a:pt x="12" y="0"/>
                  </a:lnTo>
                  <a:lnTo>
                    <a:pt x="15" y="1"/>
                  </a:lnTo>
                  <a:lnTo>
                    <a:pt x="19" y="3"/>
                  </a:lnTo>
                  <a:lnTo>
                    <a:pt x="23"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17" name="Google Shape;1317;p72"/>
            <p:cNvSpPr/>
            <p:nvPr/>
          </p:nvSpPr>
          <p:spPr>
            <a:xfrm>
              <a:off x="10814051" y="2544763"/>
              <a:ext cx="17463" cy="19050"/>
            </a:xfrm>
            <a:custGeom>
              <a:avLst/>
              <a:gdLst/>
              <a:ahLst/>
              <a:cxnLst/>
              <a:rect l="l" t="t" r="r" b="b"/>
              <a:pathLst>
                <a:path w="23" h="24" extrusionOk="0">
                  <a:moveTo>
                    <a:pt x="23" y="12"/>
                  </a:moveTo>
                  <a:lnTo>
                    <a:pt x="23" y="12"/>
                  </a:lnTo>
                  <a:lnTo>
                    <a:pt x="22" y="17"/>
                  </a:lnTo>
                  <a:lnTo>
                    <a:pt x="20" y="20"/>
                  </a:lnTo>
                  <a:lnTo>
                    <a:pt x="16" y="23"/>
                  </a:lnTo>
                  <a:lnTo>
                    <a:pt x="11" y="24"/>
                  </a:lnTo>
                  <a:lnTo>
                    <a:pt x="11" y="24"/>
                  </a:lnTo>
                  <a:lnTo>
                    <a:pt x="8" y="23"/>
                  </a:lnTo>
                  <a:lnTo>
                    <a:pt x="3" y="20"/>
                  </a:lnTo>
                  <a:lnTo>
                    <a:pt x="0" y="17"/>
                  </a:lnTo>
                  <a:lnTo>
                    <a:pt x="0" y="12"/>
                  </a:lnTo>
                  <a:lnTo>
                    <a:pt x="0" y="12"/>
                  </a:lnTo>
                  <a:lnTo>
                    <a:pt x="0" y="7"/>
                  </a:lnTo>
                  <a:lnTo>
                    <a:pt x="3" y="3"/>
                  </a:lnTo>
                  <a:lnTo>
                    <a:pt x="8" y="1"/>
                  </a:lnTo>
                  <a:lnTo>
                    <a:pt x="11" y="0"/>
                  </a:lnTo>
                  <a:lnTo>
                    <a:pt x="11" y="0"/>
                  </a:lnTo>
                  <a:lnTo>
                    <a:pt x="16" y="1"/>
                  </a:lnTo>
                  <a:lnTo>
                    <a:pt x="20" y="3"/>
                  </a:lnTo>
                  <a:lnTo>
                    <a:pt x="22"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18" name="Google Shape;1318;p72"/>
            <p:cNvSpPr/>
            <p:nvPr/>
          </p:nvSpPr>
          <p:spPr>
            <a:xfrm>
              <a:off x="10912476" y="2544763"/>
              <a:ext cx="19050" cy="19050"/>
            </a:xfrm>
            <a:custGeom>
              <a:avLst/>
              <a:gdLst/>
              <a:ahLst/>
              <a:cxnLst/>
              <a:rect l="l" t="t" r="r" b="b"/>
              <a:pathLst>
                <a:path w="24" h="24" extrusionOk="0">
                  <a:moveTo>
                    <a:pt x="24" y="12"/>
                  </a:moveTo>
                  <a:lnTo>
                    <a:pt x="24" y="12"/>
                  </a:lnTo>
                  <a:lnTo>
                    <a:pt x="23" y="17"/>
                  </a:lnTo>
                  <a:lnTo>
                    <a:pt x="21" y="20"/>
                  </a:lnTo>
                  <a:lnTo>
                    <a:pt x="17" y="23"/>
                  </a:lnTo>
                  <a:lnTo>
                    <a:pt x="12" y="24"/>
                  </a:lnTo>
                  <a:lnTo>
                    <a:pt x="12" y="24"/>
                  </a:lnTo>
                  <a:lnTo>
                    <a:pt x="7" y="23"/>
                  </a:lnTo>
                  <a:lnTo>
                    <a:pt x="4" y="20"/>
                  </a:lnTo>
                  <a:lnTo>
                    <a:pt x="1" y="17"/>
                  </a:lnTo>
                  <a:lnTo>
                    <a:pt x="0" y="12"/>
                  </a:lnTo>
                  <a:lnTo>
                    <a:pt x="0" y="12"/>
                  </a:lnTo>
                  <a:lnTo>
                    <a:pt x="1" y="7"/>
                  </a:lnTo>
                  <a:lnTo>
                    <a:pt x="4" y="3"/>
                  </a:lnTo>
                  <a:lnTo>
                    <a:pt x="7" y="1"/>
                  </a:lnTo>
                  <a:lnTo>
                    <a:pt x="12" y="0"/>
                  </a:lnTo>
                  <a:lnTo>
                    <a:pt x="12" y="0"/>
                  </a:lnTo>
                  <a:lnTo>
                    <a:pt x="17" y="1"/>
                  </a:lnTo>
                  <a:lnTo>
                    <a:pt x="21"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19" name="Google Shape;1319;p72"/>
            <p:cNvSpPr/>
            <p:nvPr/>
          </p:nvSpPr>
          <p:spPr>
            <a:xfrm>
              <a:off x="11012488" y="2544763"/>
              <a:ext cx="19050" cy="19050"/>
            </a:xfrm>
            <a:custGeom>
              <a:avLst/>
              <a:gdLst/>
              <a:ahLst/>
              <a:cxnLst/>
              <a:rect l="l" t="t" r="r" b="b"/>
              <a:pathLst>
                <a:path w="24" h="24" extrusionOk="0">
                  <a:moveTo>
                    <a:pt x="24" y="12"/>
                  </a:moveTo>
                  <a:lnTo>
                    <a:pt x="24" y="12"/>
                  </a:lnTo>
                  <a:lnTo>
                    <a:pt x="23" y="17"/>
                  </a:lnTo>
                  <a:lnTo>
                    <a:pt x="20" y="20"/>
                  </a:lnTo>
                  <a:lnTo>
                    <a:pt x="17"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7" y="1"/>
                  </a:lnTo>
                  <a:lnTo>
                    <a:pt x="20"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grpSp>
      <p:sp>
        <p:nvSpPr>
          <p:cNvPr id="1320" name="Google Shape;1320;p72"/>
          <p:cNvSpPr/>
          <p:nvPr/>
        </p:nvSpPr>
        <p:spPr>
          <a:xfrm>
            <a:off x="3821840" y="2165475"/>
            <a:ext cx="623359" cy="150598"/>
          </a:xfrm>
          <a:custGeom>
            <a:avLst/>
            <a:gdLst/>
            <a:ahLst/>
            <a:cxnLst/>
            <a:rect l="l" t="t" r="r" b="b"/>
            <a:pathLst>
              <a:path w="347" h="84" extrusionOk="0">
                <a:moveTo>
                  <a:pt x="305" y="84"/>
                </a:moveTo>
                <a:cubicBezTo>
                  <a:pt x="42" y="84"/>
                  <a:pt x="42" y="84"/>
                  <a:pt x="42" y="84"/>
                </a:cubicBezTo>
                <a:cubicBezTo>
                  <a:pt x="18" y="84"/>
                  <a:pt x="0" y="65"/>
                  <a:pt x="0" y="42"/>
                </a:cubicBezTo>
                <a:cubicBezTo>
                  <a:pt x="0" y="19"/>
                  <a:pt x="18" y="0"/>
                  <a:pt x="42" y="0"/>
                </a:cubicBezTo>
                <a:cubicBezTo>
                  <a:pt x="305" y="0"/>
                  <a:pt x="305" y="0"/>
                  <a:pt x="305" y="0"/>
                </a:cubicBezTo>
                <a:cubicBezTo>
                  <a:pt x="328" y="0"/>
                  <a:pt x="347" y="19"/>
                  <a:pt x="347" y="42"/>
                </a:cubicBezTo>
                <a:cubicBezTo>
                  <a:pt x="347" y="65"/>
                  <a:pt x="328" y="84"/>
                  <a:pt x="305" y="84"/>
                </a:cubicBezTo>
                <a:close/>
              </a:path>
            </a:pathLst>
          </a:custGeom>
          <a:solidFill>
            <a:schemeClr val="dk2"/>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Quattrocento Sans"/>
              <a:ea typeface="Quattrocento Sans"/>
              <a:cs typeface="Quattrocento Sans"/>
              <a:sym typeface="Quattrocento Sans"/>
            </a:endParaRPr>
          </a:p>
        </p:txBody>
      </p:sp>
      <p:grpSp>
        <p:nvGrpSpPr>
          <p:cNvPr id="1321" name="Google Shape;1321;p72"/>
          <p:cNvGrpSpPr/>
          <p:nvPr/>
        </p:nvGrpSpPr>
        <p:grpSpPr>
          <a:xfrm>
            <a:off x="507316" y="2155042"/>
            <a:ext cx="1628709" cy="980006"/>
            <a:chOff x="9915526" y="1892300"/>
            <a:chExt cx="1116013" cy="671513"/>
          </a:xfrm>
        </p:grpSpPr>
        <p:sp>
          <p:nvSpPr>
            <p:cNvPr id="1322" name="Google Shape;1322;p72"/>
            <p:cNvSpPr/>
            <p:nvPr/>
          </p:nvSpPr>
          <p:spPr>
            <a:xfrm>
              <a:off x="9915526" y="1892300"/>
              <a:ext cx="19050" cy="17463"/>
            </a:xfrm>
            <a:custGeom>
              <a:avLst/>
              <a:gdLst/>
              <a:ahLst/>
              <a:cxnLst/>
              <a:rect l="l" t="t" r="r" b="b"/>
              <a:pathLst>
                <a:path w="24" h="23" extrusionOk="0">
                  <a:moveTo>
                    <a:pt x="24" y="12"/>
                  </a:moveTo>
                  <a:lnTo>
                    <a:pt x="24" y="12"/>
                  </a:lnTo>
                  <a:lnTo>
                    <a:pt x="23" y="16"/>
                  </a:lnTo>
                  <a:lnTo>
                    <a:pt x="20" y="21"/>
                  </a:lnTo>
                  <a:lnTo>
                    <a:pt x="17" y="23"/>
                  </a:lnTo>
                  <a:lnTo>
                    <a:pt x="12" y="23"/>
                  </a:lnTo>
                  <a:lnTo>
                    <a:pt x="12" y="23"/>
                  </a:lnTo>
                  <a:lnTo>
                    <a:pt x="7" y="23"/>
                  </a:lnTo>
                  <a:lnTo>
                    <a:pt x="3" y="21"/>
                  </a:lnTo>
                  <a:lnTo>
                    <a:pt x="1" y="16"/>
                  </a:lnTo>
                  <a:lnTo>
                    <a:pt x="0" y="12"/>
                  </a:lnTo>
                  <a:lnTo>
                    <a:pt x="0" y="12"/>
                  </a:lnTo>
                  <a:lnTo>
                    <a:pt x="1" y="8"/>
                  </a:lnTo>
                  <a:lnTo>
                    <a:pt x="3" y="4"/>
                  </a:lnTo>
                  <a:lnTo>
                    <a:pt x="7" y="2"/>
                  </a:lnTo>
                  <a:lnTo>
                    <a:pt x="12" y="0"/>
                  </a:lnTo>
                  <a:lnTo>
                    <a:pt x="12" y="0"/>
                  </a:lnTo>
                  <a:lnTo>
                    <a:pt x="17" y="2"/>
                  </a:lnTo>
                  <a:lnTo>
                    <a:pt x="20" y="4"/>
                  </a:lnTo>
                  <a:lnTo>
                    <a:pt x="23" y="8"/>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23" name="Google Shape;1323;p72"/>
            <p:cNvSpPr/>
            <p:nvPr/>
          </p:nvSpPr>
          <p:spPr>
            <a:xfrm>
              <a:off x="9915526" y="1984375"/>
              <a:ext cx="19050" cy="19050"/>
            </a:xfrm>
            <a:custGeom>
              <a:avLst/>
              <a:gdLst/>
              <a:ahLst/>
              <a:cxnLst/>
              <a:rect l="l" t="t" r="r" b="b"/>
              <a:pathLst>
                <a:path w="24" h="25" extrusionOk="0">
                  <a:moveTo>
                    <a:pt x="24" y="13"/>
                  </a:moveTo>
                  <a:lnTo>
                    <a:pt x="24" y="13"/>
                  </a:lnTo>
                  <a:lnTo>
                    <a:pt x="23" y="17"/>
                  </a:lnTo>
                  <a:lnTo>
                    <a:pt x="20" y="21"/>
                  </a:lnTo>
                  <a:lnTo>
                    <a:pt x="17" y="23"/>
                  </a:lnTo>
                  <a:lnTo>
                    <a:pt x="12" y="25"/>
                  </a:lnTo>
                  <a:lnTo>
                    <a:pt x="12" y="25"/>
                  </a:lnTo>
                  <a:lnTo>
                    <a:pt x="7" y="23"/>
                  </a:lnTo>
                  <a:lnTo>
                    <a:pt x="3" y="21"/>
                  </a:lnTo>
                  <a:lnTo>
                    <a:pt x="1" y="17"/>
                  </a:lnTo>
                  <a:lnTo>
                    <a:pt x="0" y="13"/>
                  </a:lnTo>
                  <a:lnTo>
                    <a:pt x="0" y="13"/>
                  </a:lnTo>
                  <a:lnTo>
                    <a:pt x="1" y="8"/>
                  </a:lnTo>
                  <a:lnTo>
                    <a:pt x="3" y="4"/>
                  </a:lnTo>
                  <a:lnTo>
                    <a:pt x="7" y="2"/>
                  </a:lnTo>
                  <a:lnTo>
                    <a:pt x="12" y="0"/>
                  </a:lnTo>
                  <a:lnTo>
                    <a:pt x="12" y="0"/>
                  </a:lnTo>
                  <a:lnTo>
                    <a:pt x="17" y="2"/>
                  </a:lnTo>
                  <a:lnTo>
                    <a:pt x="20" y="4"/>
                  </a:lnTo>
                  <a:lnTo>
                    <a:pt x="23" y="8"/>
                  </a:lnTo>
                  <a:lnTo>
                    <a:pt x="24" y="13"/>
                  </a:lnTo>
                  <a:lnTo>
                    <a:pt x="24"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24" name="Google Shape;1324;p72"/>
            <p:cNvSpPr/>
            <p:nvPr/>
          </p:nvSpPr>
          <p:spPr>
            <a:xfrm>
              <a:off x="9915526" y="2076450"/>
              <a:ext cx="19050" cy="19050"/>
            </a:xfrm>
            <a:custGeom>
              <a:avLst/>
              <a:gdLst/>
              <a:ahLst/>
              <a:cxnLst/>
              <a:rect l="l" t="t" r="r" b="b"/>
              <a:pathLst>
                <a:path w="24" h="24" extrusionOk="0">
                  <a:moveTo>
                    <a:pt x="24" y="12"/>
                  </a:moveTo>
                  <a:lnTo>
                    <a:pt x="24" y="12"/>
                  </a:lnTo>
                  <a:lnTo>
                    <a:pt x="23" y="17"/>
                  </a:lnTo>
                  <a:lnTo>
                    <a:pt x="20" y="20"/>
                  </a:lnTo>
                  <a:lnTo>
                    <a:pt x="17"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7" y="1"/>
                  </a:lnTo>
                  <a:lnTo>
                    <a:pt x="20"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25" name="Google Shape;1325;p72"/>
            <p:cNvSpPr/>
            <p:nvPr/>
          </p:nvSpPr>
          <p:spPr>
            <a:xfrm>
              <a:off x="9915526" y="2168525"/>
              <a:ext cx="19050" cy="19050"/>
            </a:xfrm>
            <a:custGeom>
              <a:avLst/>
              <a:gdLst/>
              <a:ahLst/>
              <a:cxnLst/>
              <a:rect l="l" t="t" r="r" b="b"/>
              <a:pathLst>
                <a:path w="24" h="23" extrusionOk="0">
                  <a:moveTo>
                    <a:pt x="24" y="11"/>
                  </a:moveTo>
                  <a:lnTo>
                    <a:pt x="24" y="11"/>
                  </a:lnTo>
                  <a:lnTo>
                    <a:pt x="23" y="16"/>
                  </a:lnTo>
                  <a:lnTo>
                    <a:pt x="20" y="19"/>
                  </a:lnTo>
                  <a:lnTo>
                    <a:pt x="17" y="23"/>
                  </a:lnTo>
                  <a:lnTo>
                    <a:pt x="12" y="23"/>
                  </a:lnTo>
                  <a:lnTo>
                    <a:pt x="12" y="23"/>
                  </a:lnTo>
                  <a:lnTo>
                    <a:pt x="7" y="23"/>
                  </a:lnTo>
                  <a:lnTo>
                    <a:pt x="3" y="19"/>
                  </a:lnTo>
                  <a:lnTo>
                    <a:pt x="1" y="16"/>
                  </a:lnTo>
                  <a:lnTo>
                    <a:pt x="0" y="11"/>
                  </a:lnTo>
                  <a:lnTo>
                    <a:pt x="0" y="11"/>
                  </a:lnTo>
                  <a:lnTo>
                    <a:pt x="1" y="7"/>
                  </a:lnTo>
                  <a:lnTo>
                    <a:pt x="3" y="4"/>
                  </a:lnTo>
                  <a:lnTo>
                    <a:pt x="7" y="0"/>
                  </a:lnTo>
                  <a:lnTo>
                    <a:pt x="12" y="0"/>
                  </a:lnTo>
                  <a:lnTo>
                    <a:pt x="12" y="0"/>
                  </a:lnTo>
                  <a:lnTo>
                    <a:pt x="17" y="0"/>
                  </a:lnTo>
                  <a:lnTo>
                    <a:pt x="20" y="4"/>
                  </a:lnTo>
                  <a:lnTo>
                    <a:pt x="23" y="7"/>
                  </a:lnTo>
                  <a:lnTo>
                    <a:pt x="24" y="11"/>
                  </a:lnTo>
                  <a:lnTo>
                    <a:pt x="24"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26" name="Google Shape;1326;p72"/>
            <p:cNvSpPr/>
            <p:nvPr/>
          </p:nvSpPr>
          <p:spPr>
            <a:xfrm>
              <a:off x="9915526" y="2260600"/>
              <a:ext cx="19050" cy="20638"/>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27" name="Google Shape;1327;p72"/>
            <p:cNvSpPr/>
            <p:nvPr/>
          </p:nvSpPr>
          <p:spPr>
            <a:xfrm>
              <a:off x="9915526" y="2354263"/>
              <a:ext cx="19050" cy="19050"/>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28" name="Google Shape;1328;p72"/>
            <p:cNvSpPr/>
            <p:nvPr/>
          </p:nvSpPr>
          <p:spPr>
            <a:xfrm>
              <a:off x="9915526" y="2446338"/>
              <a:ext cx="19050" cy="19050"/>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29" name="Google Shape;1329;p72"/>
            <p:cNvSpPr/>
            <p:nvPr/>
          </p:nvSpPr>
          <p:spPr>
            <a:xfrm>
              <a:off x="10015538" y="1892300"/>
              <a:ext cx="19050" cy="17463"/>
            </a:xfrm>
            <a:custGeom>
              <a:avLst/>
              <a:gdLst/>
              <a:ahLst/>
              <a:cxnLst/>
              <a:rect l="l" t="t" r="r" b="b"/>
              <a:pathLst>
                <a:path w="25" h="23" extrusionOk="0">
                  <a:moveTo>
                    <a:pt x="25" y="12"/>
                  </a:moveTo>
                  <a:lnTo>
                    <a:pt x="25" y="12"/>
                  </a:lnTo>
                  <a:lnTo>
                    <a:pt x="23" y="16"/>
                  </a:lnTo>
                  <a:lnTo>
                    <a:pt x="21" y="21"/>
                  </a:lnTo>
                  <a:lnTo>
                    <a:pt x="17" y="23"/>
                  </a:lnTo>
                  <a:lnTo>
                    <a:pt x="13" y="23"/>
                  </a:lnTo>
                  <a:lnTo>
                    <a:pt x="13" y="23"/>
                  </a:lnTo>
                  <a:lnTo>
                    <a:pt x="8" y="23"/>
                  </a:lnTo>
                  <a:lnTo>
                    <a:pt x="4" y="21"/>
                  </a:lnTo>
                  <a:lnTo>
                    <a:pt x="2" y="16"/>
                  </a:lnTo>
                  <a:lnTo>
                    <a:pt x="0" y="12"/>
                  </a:lnTo>
                  <a:lnTo>
                    <a:pt x="0" y="12"/>
                  </a:lnTo>
                  <a:lnTo>
                    <a:pt x="2" y="8"/>
                  </a:lnTo>
                  <a:lnTo>
                    <a:pt x="4" y="4"/>
                  </a:lnTo>
                  <a:lnTo>
                    <a:pt x="8" y="2"/>
                  </a:lnTo>
                  <a:lnTo>
                    <a:pt x="13" y="0"/>
                  </a:lnTo>
                  <a:lnTo>
                    <a:pt x="13" y="0"/>
                  </a:lnTo>
                  <a:lnTo>
                    <a:pt x="17" y="2"/>
                  </a:lnTo>
                  <a:lnTo>
                    <a:pt x="21" y="4"/>
                  </a:lnTo>
                  <a:lnTo>
                    <a:pt x="23" y="8"/>
                  </a:lnTo>
                  <a:lnTo>
                    <a:pt x="25" y="12"/>
                  </a:lnTo>
                  <a:lnTo>
                    <a:pt x="25"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30" name="Google Shape;1330;p72"/>
            <p:cNvSpPr/>
            <p:nvPr/>
          </p:nvSpPr>
          <p:spPr>
            <a:xfrm>
              <a:off x="10015538" y="1984375"/>
              <a:ext cx="19050" cy="19050"/>
            </a:xfrm>
            <a:custGeom>
              <a:avLst/>
              <a:gdLst/>
              <a:ahLst/>
              <a:cxnLst/>
              <a:rect l="l" t="t" r="r" b="b"/>
              <a:pathLst>
                <a:path w="25" h="25" extrusionOk="0">
                  <a:moveTo>
                    <a:pt x="25" y="13"/>
                  </a:moveTo>
                  <a:lnTo>
                    <a:pt x="25" y="13"/>
                  </a:lnTo>
                  <a:lnTo>
                    <a:pt x="23" y="17"/>
                  </a:lnTo>
                  <a:lnTo>
                    <a:pt x="21" y="21"/>
                  </a:lnTo>
                  <a:lnTo>
                    <a:pt x="17" y="23"/>
                  </a:lnTo>
                  <a:lnTo>
                    <a:pt x="13" y="25"/>
                  </a:lnTo>
                  <a:lnTo>
                    <a:pt x="13" y="25"/>
                  </a:lnTo>
                  <a:lnTo>
                    <a:pt x="8" y="23"/>
                  </a:lnTo>
                  <a:lnTo>
                    <a:pt x="4" y="21"/>
                  </a:lnTo>
                  <a:lnTo>
                    <a:pt x="2" y="17"/>
                  </a:lnTo>
                  <a:lnTo>
                    <a:pt x="0" y="13"/>
                  </a:lnTo>
                  <a:lnTo>
                    <a:pt x="0" y="13"/>
                  </a:lnTo>
                  <a:lnTo>
                    <a:pt x="2" y="8"/>
                  </a:lnTo>
                  <a:lnTo>
                    <a:pt x="4" y="4"/>
                  </a:lnTo>
                  <a:lnTo>
                    <a:pt x="8" y="2"/>
                  </a:lnTo>
                  <a:lnTo>
                    <a:pt x="13" y="0"/>
                  </a:lnTo>
                  <a:lnTo>
                    <a:pt x="13" y="0"/>
                  </a:lnTo>
                  <a:lnTo>
                    <a:pt x="17" y="2"/>
                  </a:lnTo>
                  <a:lnTo>
                    <a:pt x="21" y="4"/>
                  </a:lnTo>
                  <a:lnTo>
                    <a:pt x="23" y="8"/>
                  </a:lnTo>
                  <a:lnTo>
                    <a:pt x="25" y="13"/>
                  </a:lnTo>
                  <a:lnTo>
                    <a:pt x="25"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31" name="Google Shape;1331;p72"/>
            <p:cNvSpPr/>
            <p:nvPr/>
          </p:nvSpPr>
          <p:spPr>
            <a:xfrm>
              <a:off x="10015538" y="2076450"/>
              <a:ext cx="19050" cy="19050"/>
            </a:xfrm>
            <a:custGeom>
              <a:avLst/>
              <a:gdLst/>
              <a:ahLst/>
              <a:cxnLst/>
              <a:rect l="l" t="t" r="r" b="b"/>
              <a:pathLst>
                <a:path w="25" h="24" extrusionOk="0">
                  <a:moveTo>
                    <a:pt x="25" y="12"/>
                  </a:moveTo>
                  <a:lnTo>
                    <a:pt x="25" y="12"/>
                  </a:lnTo>
                  <a:lnTo>
                    <a:pt x="23" y="17"/>
                  </a:lnTo>
                  <a:lnTo>
                    <a:pt x="21" y="20"/>
                  </a:lnTo>
                  <a:lnTo>
                    <a:pt x="17" y="23"/>
                  </a:lnTo>
                  <a:lnTo>
                    <a:pt x="13" y="24"/>
                  </a:lnTo>
                  <a:lnTo>
                    <a:pt x="13" y="24"/>
                  </a:lnTo>
                  <a:lnTo>
                    <a:pt x="8" y="23"/>
                  </a:lnTo>
                  <a:lnTo>
                    <a:pt x="4" y="20"/>
                  </a:lnTo>
                  <a:lnTo>
                    <a:pt x="2" y="17"/>
                  </a:lnTo>
                  <a:lnTo>
                    <a:pt x="0" y="12"/>
                  </a:lnTo>
                  <a:lnTo>
                    <a:pt x="0" y="12"/>
                  </a:lnTo>
                  <a:lnTo>
                    <a:pt x="2" y="7"/>
                  </a:lnTo>
                  <a:lnTo>
                    <a:pt x="4" y="3"/>
                  </a:lnTo>
                  <a:lnTo>
                    <a:pt x="8" y="1"/>
                  </a:lnTo>
                  <a:lnTo>
                    <a:pt x="13" y="0"/>
                  </a:lnTo>
                  <a:lnTo>
                    <a:pt x="13" y="0"/>
                  </a:lnTo>
                  <a:lnTo>
                    <a:pt x="17" y="1"/>
                  </a:lnTo>
                  <a:lnTo>
                    <a:pt x="21" y="3"/>
                  </a:lnTo>
                  <a:lnTo>
                    <a:pt x="23" y="7"/>
                  </a:lnTo>
                  <a:lnTo>
                    <a:pt x="25" y="12"/>
                  </a:lnTo>
                  <a:lnTo>
                    <a:pt x="25"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32" name="Google Shape;1332;p72"/>
            <p:cNvSpPr/>
            <p:nvPr/>
          </p:nvSpPr>
          <p:spPr>
            <a:xfrm>
              <a:off x="10015538" y="2168525"/>
              <a:ext cx="19050" cy="19050"/>
            </a:xfrm>
            <a:custGeom>
              <a:avLst/>
              <a:gdLst/>
              <a:ahLst/>
              <a:cxnLst/>
              <a:rect l="l" t="t" r="r" b="b"/>
              <a:pathLst>
                <a:path w="25" h="23" extrusionOk="0">
                  <a:moveTo>
                    <a:pt x="25" y="11"/>
                  </a:moveTo>
                  <a:lnTo>
                    <a:pt x="25" y="11"/>
                  </a:lnTo>
                  <a:lnTo>
                    <a:pt x="23" y="16"/>
                  </a:lnTo>
                  <a:lnTo>
                    <a:pt x="21" y="19"/>
                  </a:lnTo>
                  <a:lnTo>
                    <a:pt x="17" y="23"/>
                  </a:lnTo>
                  <a:lnTo>
                    <a:pt x="13" y="23"/>
                  </a:lnTo>
                  <a:lnTo>
                    <a:pt x="13" y="23"/>
                  </a:lnTo>
                  <a:lnTo>
                    <a:pt x="8" y="23"/>
                  </a:lnTo>
                  <a:lnTo>
                    <a:pt x="4" y="19"/>
                  </a:lnTo>
                  <a:lnTo>
                    <a:pt x="2" y="16"/>
                  </a:lnTo>
                  <a:lnTo>
                    <a:pt x="0" y="11"/>
                  </a:lnTo>
                  <a:lnTo>
                    <a:pt x="0" y="11"/>
                  </a:lnTo>
                  <a:lnTo>
                    <a:pt x="2" y="7"/>
                  </a:lnTo>
                  <a:lnTo>
                    <a:pt x="4" y="4"/>
                  </a:lnTo>
                  <a:lnTo>
                    <a:pt x="8" y="0"/>
                  </a:lnTo>
                  <a:lnTo>
                    <a:pt x="13" y="0"/>
                  </a:lnTo>
                  <a:lnTo>
                    <a:pt x="13" y="0"/>
                  </a:lnTo>
                  <a:lnTo>
                    <a:pt x="17" y="0"/>
                  </a:lnTo>
                  <a:lnTo>
                    <a:pt x="21" y="4"/>
                  </a:lnTo>
                  <a:lnTo>
                    <a:pt x="23" y="7"/>
                  </a:lnTo>
                  <a:lnTo>
                    <a:pt x="25" y="11"/>
                  </a:lnTo>
                  <a:lnTo>
                    <a:pt x="25"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33" name="Google Shape;1333;p72"/>
            <p:cNvSpPr/>
            <p:nvPr/>
          </p:nvSpPr>
          <p:spPr>
            <a:xfrm>
              <a:off x="10015538" y="2260600"/>
              <a:ext cx="19050" cy="20638"/>
            </a:xfrm>
            <a:custGeom>
              <a:avLst/>
              <a:gdLst/>
              <a:ahLst/>
              <a:cxnLst/>
              <a:rect l="l" t="t" r="r" b="b"/>
              <a:pathLst>
                <a:path w="25" h="24" extrusionOk="0">
                  <a:moveTo>
                    <a:pt x="25" y="12"/>
                  </a:moveTo>
                  <a:lnTo>
                    <a:pt x="25" y="12"/>
                  </a:lnTo>
                  <a:lnTo>
                    <a:pt x="23" y="17"/>
                  </a:lnTo>
                  <a:lnTo>
                    <a:pt x="21" y="21"/>
                  </a:lnTo>
                  <a:lnTo>
                    <a:pt x="17" y="23"/>
                  </a:lnTo>
                  <a:lnTo>
                    <a:pt x="13" y="24"/>
                  </a:lnTo>
                  <a:lnTo>
                    <a:pt x="13" y="24"/>
                  </a:lnTo>
                  <a:lnTo>
                    <a:pt x="8" y="23"/>
                  </a:lnTo>
                  <a:lnTo>
                    <a:pt x="4" y="21"/>
                  </a:lnTo>
                  <a:lnTo>
                    <a:pt x="2" y="17"/>
                  </a:lnTo>
                  <a:lnTo>
                    <a:pt x="0" y="12"/>
                  </a:lnTo>
                  <a:lnTo>
                    <a:pt x="0" y="12"/>
                  </a:lnTo>
                  <a:lnTo>
                    <a:pt x="2" y="7"/>
                  </a:lnTo>
                  <a:lnTo>
                    <a:pt x="4" y="4"/>
                  </a:lnTo>
                  <a:lnTo>
                    <a:pt x="8" y="1"/>
                  </a:lnTo>
                  <a:lnTo>
                    <a:pt x="13" y="0"/>
                  </a:lnTo>
                  <a:lnTo>
                    <a:pt x="13" y="0"/>
                  </a:lnTo>
                  <a:lnTo>
                    <a:pt x="17" y="1"/>
                  </a:lnTo>
                  <a:lnTo>
                    <a:pt x="21" y="4"/>
                  </a:lnTo>
                  <a:lnTo>
                    <a:pt x="23" y="7"/>
                  </a:lnTo>
                  <a:lnTo>
                    <a:pt x="25" y="12"/>
                  </a:lnTo>
                  <a:lnTo>
                    <a:pt x="25"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34" name="Google Shape;1334;p72"/>
            <p:cNvSpPr/>
            <p:nvPr/>
          </p:nvSpPr>
          <p:spPr>
            <a:xfrm>
              <a:off x="10015538" y="2354263"/>
              <a:ext cx="19050" cy="19050"/>
            </a:xfrm>
            <a:custGeom>
              <a:avLst/>
              <a:gdLst/>
              <a:ahLst/>
              <a:cxnLst/>
              <a:rect l="l" t="t" r="r" b="b"/>
              <a:pathLst>
                <a:path w="25" h="24" extrusionOk="0">
                  <a:moveTo>
                    <a:pt x="25" y="12"/>
                  </a:moveTo>
                  <a:lnTo>
                    <a:pt x="25" y="12"/>
                  </a:lnTo>
                  <a:lnTo>
                    <a:pt x="23" y="17"/>
                  </a:lnTo>
                  <a:lnTo>
                    <a:pt x="21" y="21"/>
                  </a:lnTo>
                  <a:lnTo>
                    <a:pt x="17" y="23"/>
                  </a:lnTo>
                  <a:lnTo>
                    <a:pt x="13" y="24"/>
                  </a:lnTo>
                  <a:lnTo>
                    <a:pt x="13" y="24"/>
                  </a:lnTo>
                  <a:lnTo>
                    <a:pt x="8" y="23"/>
                  </a:lnTo>
                  <a:lnTo>
                    <a:pt x="4" y="21"/>
                  </a:lnTo>
                  <a:lnTo>
                    <a:pt x="2" y="17"/>
                  </a:lnTo>
                  <a:lnTo>
                    <a:pt x="0" y="12"/>
                  </a:lnTo>
                  <a:lnTo>
                    <a:pt x="0" y="12"/>
                  </a:lnTo>
                  <a:lnTo>
                    <a:pt x="2" y="7"/>
                  </a:lnTo>
                  <a:lnTo>
                    <a:pt x="4" y="4"/>
                  </a:lnTo>
                  <a:lnTo>
                    <a:pt x="8" y="1"/>
                  </a:lnTo>
                  <a:lnTo>
                    <a:pt x="13" y="0"/>
                  </a:lnTo>
                  <a:lnTo>
                    <a:pt x="13" y="0"/>
                  </a:lnTo>
                  <a:lnTo>
                    <a:pt x="17" y="1"/>
                  </a:lnTo>
                  <a:lnTo>
                    <a:pt x="21" y="4"/>
                  </a:lnTo>
                  <a:lnTo>
                    <a:pt x="23" y="7"/>
                  </a:lnTo>
                  <a:lnTo>
                    <a:pt x="25" y="12"/>
                  </a:lnTo>
                  <a:lnTo>
                    <a:pt x="25"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35" name="Google Shape;1335;p72"/>
            <p:cNvSpPr/>
            <p:nvPr/>
          </p:nvSpPr>
          <p:spPr>
            <a:xfrm>
              <a:off x="10015538" y="2446338"/>
              <a:ext cx="19050" cy="19050"/>
            </a:xfrm>
            <a:custGeom>
              <a:avLst/>
              <a:gdLst/>
              <a:ahLst/>
              <a:cxnLst/>
              <a:rect l="l" t="t" r="r" b="b"/>
              <a:pathLst>
                <a:path w="25" h="24" extrusionOk="0">
                  <a:moveTo>
                    <a:pt x="25" y="12"/>
                  </a:moveTo>
                  <a:lnTo>
                    <a:pt x="25" y="12"/>
                  </a:lnTo>
                  <a:lnTo>
                    <a:pt x="23" y="17"/>
                  </a:lnTo>
                  <a:lnTo>
                    <a:pt x="21" y="21"/>
                  </a:lnTo>
                  <a:lnTo>
                    <a:pt x="17" y="23"/>
                  </a:lnTo>
                  <a:lnTo>
                    <a:pt x="13" y="24"/>
                  </a:lnTo>
                  <a:lnTo>
                    <a:pt x="13" y="24"/>
                  </a:lnTo>
                  <a:lnTo>
                    <a:pt x="8" y="23"/>
                  </a:lnTo>
                  <a:lnTo>
                    <a:pt x="4" y="21"/>
                  </a:lnTo>
                  <a:lnTo>
                    <a:pt x="2" y="17"/>
                  </a:lnTo>
                  <a:lnTo>
                    <a:pt x="0" y="12"/>
                  </a:lnTo>
                  <a:lnTo>
                    <a:pt x="0" y="12"/>
                  </a:lnTo>
                  <a:lnTo>
                    <a:pt x="2" y="7"/>
                  </a:lnTo>
                  <a:lnTo>
                    <a:pt x="4" y="4"/>
                  </a:lnTo>
                  <a:lnTo>
                    <a:pt x="8" y="1"/>
                  </a:lnTo>
                  <a:lnTo>
                    <a:pt x="13" y="0"/>
                  </a:lnTo>
                  <a:lnTo>
                    <a:pt x="13" y="0"/>
                  </a:lnTo>
                  <a:lnTo>
                    <a:pt x="17" y="1"/>
                  </a:lnTo>
                  <a:lnTo>
                    <a:pt x="21" y="4"/>
                  </a:lnTo>
                  <a:lnTo>
                    <a:pt x="23" y="7"/>
                  </a:lnTo>
                  <a:lnTo>
                    <a:pt x="25" y="12"/>
                  </a:lnTo>
                  <a:lnTo>
                    <a:pt x="25"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36" name="Google Shape;1336;p72"/>
            <p:cNvSpPr/>
            <p:nvPr/>
          </p:nvSpPr>
          <p:spPr>
            <a:xfrm>
              <a:off x="10115551" y="1892300"/>
              <a:ext cx="19050" cy="17463"/>
            </a:xfrm>
            <a:custGeom>
              <a:avLst/>
              <a:gdLst/>
              <a:ahLst/>
              <a:cxnLst/>
              <a:rect l="l" t="t" r="r" b="b"/>
              <a:pathLst>
                <a:path w="23" h="23" extrusionOk="0">
                  <a:moveTo>
                    <a:pt x="23" y="12"/>
                  </a:moveTo>
                  <a:lnTo>
                    <a:pt x="23" y="12"/>
                  </a:lnTo>
                  <a:lnTo>
                    <a:pt x="23" y="16"/>
                  </a:lnTo>
                  <a:lnTo>
                    <a:pt x="21" y="21"/>
                  </a:lnTo>
                  <a:lnTo>
                    <a:pt x="16" y="23"/>
                  </a:lnTo>
                  <a:lnTo>
                    <a:pt x="12" y="23"/>
                  </a:lnTo>
                  <a:lnTo>
                    <a:pt x="12" y="23"/>
                  </a:lnTo>
                  <a:lnTo>
                    <a:pt x="7" y="23"/>
                  </a:lnTo>
                  <a:lnTo>
                    <a:pt x="4" y="21"/>
                  </a:lnTo>
                  <a:lnTo>
                    <a:pt x="1" y="16"/>
                  </a:lnTo>
                  <a:lnTo>
                    <a:pt x="0" y="12"/>
                  </a:lnTo>
                  <a:lnTo>
                    <a:pt x="0" y="12"/>
                  </a:lnTo>
                  <a:lnTo>
                    <a:pt x="1" y="8"/>
                  </a:lnTo>
                  <a:lnTo>
                    <a:pt x="4" y="4"/>
                  </a:lnTo>
                  <a:lnTo>
                    <a:pt x="7" y="2"/>
                  </a:lnTo>
                  <a:lnTo>
                    <a:pt x="12" y="0"/>
                  </a:lnTo>
                  <a:lnTo>
                    <a:pt x="12" y="0"/>
                  </a:lnTo>
                  <a:lnTo>
                    <a:pt x="16" y="2"/>
                  </a:lnTo>
                  <a:lnTo>
                    <a:pt x="21" y="4"/>
                  </a:lnTo>
                  <a:lnTo>
                    <a:pt x="23" y="8"/>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37" name="Google Shape;1337;p72"/>
            <p:cNvSpPr/>
            <p:nvPr/>
          </p:nvSpPr>
          <p:spPr>
            <a:xfrm>
              <a:off x="10115551" y="1984375"/>
              <a:ext cx="19050" cy="19050"/>
            </a:xfrm>
            <a:custGeom>
              <a:avLst/>
              <a:gdLst/>
              <a:ahLst/>
              <a:cxnLst/>
              <a:rect l="l" t="t" r="r" b="b"/>
              <a:pathLst>
                <a:path w="23" h="25" extrusionOk="0">
                  <a:moveTo>
                    <a:pt x="23" y="13"/>
                  </a:moveTo>
                  <a:lnTo>
                    <a:pt x="23" y="13"/>
                  </a:lnTo>
                  <a:lnTo>
                    <a:pt x="23" y="17"/>
                  </a:lnTo>
                  <a:lnTo>
                    <a:pt x="21" y="21"/>
                  </a:lnTo>
                  <a:lnTo>
                    <a:pt x="16" y="23"/>
                  </a:lnTo>
                  <a:lnTo>
                    <a:pt x="12" y="25"/>
                  </a:lnTo>
                  <a:lnTo>
                    <a:pt x="12" y="25"/>
                  </a:lnTo>
                  <a:lnTo>
                    <a:pt x="7" y="23"/>
                  </a:lnTo>
                  <a:lnTo>
                    <a:pt x="4" y="21"/>
                  </a:lnTo>
                  <a:lnTo>
                    <a:pt x="1" y="17"/>
                  </a:lnTo>
                  <a:lnTo>
                    <a:pt x="0" y="13"/>
                  </a:lnTo>
                  <a:lnTo>
                    <a:pt x="0" y="13"/>
                  </a:lnTo>
                  <a:lnTo>
                    <a:pt x="1" y="8"/>
                  </a:lnTo>
                  <a:lnTo>
                    <a:pt x="4" y="4"/>
                  </a:lnTo>
                  <a:lnTo>
                    <a:pt x="7" y="2"/>
                  </a:lnTo>
                  <a:lnTo>
                    <a:pt x="12" y="0"/>
                  </a:lnTo>
                  <a:lnTo>
                    <a:pt x="12" y="0"/>
                  </a:lnTo>
                  <a:lnTo>
                    <a:pt x="16" y="2"/>
                  </a:lnTo>
                  <a:lnTo>
                    <a:pt x="21" y="4"/>
                  </a:lnTo>
                  <a:lnTo>
                    <a:pt x="23" y="8"/>
                  </a:lnTo>
                  <a:lnTo>
                    <a:pt x="23" y="13"/>
                  </a:lnTo>
                  <a:lnTo>
                    <a:pt x="23"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38" name="Google Shape;1338;p72"/>
            <p:cNvSpPr/>
            <p:nvPr/>
          </p:nvSpPr>
          <p:spPr>
            <a:xfrm>
              <a:off x="10115551" y="2076450"/>
              <a:ext cx="19050" cy="19050"/>
            </a:xfrm>
            <a:custGeom>
              <a:avLst/>
              <a:gdLst/>
              <a:ahLst/>
              <a:cxnLst/>
              <a:rect l="l" t="t" r="r" b="b"/>
              <a:pathLst>
                <a:path w="23" h="24" extrusionOk="0">
                  <a:moveTo>
                    <a:pt x="23" y="12"/>
                  </a:moveTo>
                  <a:lnTo>
                    <a:pt x="23" y="12"/>
                  </a:lnTo>
                  <a:lnTo>
                    <a:pt x="23" y="17"/>
                  </a:lnTo>
                  <a:lnTo>
                    <a:pt x="21" y="20"/>
                  </a:lnTo>
                  <a:lnTo>
                    <a:pt x="16" y="23"/>
                  </a:lnTo>
                  <a:lnTo>
                    <a:pt x="12" y="24"/>
                  </a:lnTo>
                  <a:lnTo>
                    <a:pt x="12" y="24"/>
                  </a:lnTo>
                  <a:lnTo>
                    <a:pt x="7" y="23"/>
                  </a:lnTo>
                  <a:lnTo>
                    <a:pt x="4" y="20"/>
                  </a:lnTo>
                  <a:lnTo>
                    <a:pt x="1" y="17"/>
                  </a:lnTo>
                  <a:lnTo>
                    <a:pt x="0" y="12"/>
                  </a:lnTo>
                  <a:lnTo>
                    <a:pt x="0" y="12"/>
                  </a:lnTo>
                  <a:lnTo>
                    <a:pt x="1" y="7"/>
                  </a:lnTo>
                  <a:lnTo>
                    <a:pt x="4" y="3"/>
                  </a:lnTo>
                  <a:lnTo>
                    <a:pt x="7" y="1"/>
                  </a:lnTo>
                  <a:lnTo>
                    <a:pt x="12" y="0"/>
                  </a:lnTo>
                  <a:lnTo>
                    <a:pt x="12" y="0"/>
                  </a:lnTo>
                  <a:lnTo>
                    <a:pt x="16" y="1"/>
                  </a:lnTo>
                  <a:lnTo>
                    <a:pt x="21" y="3"/>
                  </a:lnTo>
                  <a:lnTo>
                    <a:pt x="23"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39" name="Google Shape;1339;p72"/>
            <p:cNvSpPr/>
            <p:nvPr/>
          </p:nvSpPr>
          <p:spPr>
            <a:xfrm>
              <a:off x="10115551" y="2168525"/>
              <a:ext cx="19050" cy="19050"/>
            </a:xfrm>
            <a:custGeom>
              <a:avLst/>
              <a:gdLst/>
              <a:ahLst/>
              <a:cxnLst/>
              <a:rect l="l" t="t" r="r" b="b"/>
              <a:pathLst>
                <a:path w="23" h="23" extrusionOk="0">
                  <a:moveTo>
                    <a:pt x="23" y="11"/>
                  </a:moveTo>
                  <a:lnTo>
                    <a:pt x="23" y="11"/>
                  </a:lnTo>
                  <a:lnTo>
                    <a:pt x="23" y="16"/>
                  </a:lnTo>
                  <a:lnTo>
                    <a:pt x="21" y="19"/>
                  </a:lnTo>
                  <a:lnTo>
                    <a:pt x="16" y="23"/>
                  </a:lnTo>
                  <a:lnTo>
                    <a:pt x="12" y="23"/>
                  </a:lnTo>
                  <a:lnTo>
                    <a:pt x="12" y="23"/>
                  </a:lnTo>
                  <a:lnTo>
                    <a:pt x="7" y="23"/>
                  </a:lnTo>
                  <a:lnTo>
                    <a:pt x="4" y="19"/>
                  </a:lnTo>
                  <a:lnTo>
                    <a:pt x="1" y="16"/>
                  </a:lnTo>
                  <a:lnTo>
                    <a:pt x="0" y="11"/>
                  </a:lnTo>
                  <a:lnTo>
                    <a:pt x="0" y="11"/>
                  </a:lnTo>
                  <a:lnTo>
                    <a:pt x="1" y="7"/>
                  </a:lnTo>
                  <a:lnTo>
                    <a:pt x="4" y="4"/>
                  </a:lnTo>
                  <a:lnTo>
                    <a:pt x="7" y="0"/>
                  </a:lnTo>
                  <a:lnTo>
                    <a:pt x="12" y="0"/>
                  </a:lnTo>
                  <a:lnTo>
                    <a:pt x="12" y="0"/>
                  </a:lnTo>
                  <a:lnTo>
                    <a:pt x="16" y="0"/>
                  </a:lnTo>
                  <a:lnTo>
                    <a:pt x="21" y="4"/>
                  </a:lnTo>
                  <a:lnTo>
                    <a:pt x="23" y="7"/>
                  </a:lnTo>
                  <a:lnTo>
                    <a:pt x="23" y="11"/>
                  </a:lnTo>
                  <a:lnTo>
                    <a:pt x="23"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40" name="Google Shape;1340;p72"/>
            <p:cNvSpPr/>
            <p:nvPr/>
          </p:nvSpPr>
          <p:spPr>
            <a:xfrm>
              <a:off x="10115551" y="2260600"/>
              <a:ext cx="19050" cy="20638"/>
            </a:xfrm>
            <a:custGeom>
              <a:avLst/>
              <a:gdLst/>
              <a:ahLst/>
              <a:cxnLst/>
              <a:rect l="l" t="t" r="r" b="b"/>
              <a:pathLst>
                <a:path w="23" h="24" extrusionOk="0">
                  <a:moveTo>
                    <a:pt x="23" y="12"/>
                  </a:moveTo>
                  <a:lnTo>
                    <a:pt x="23" y="12"/>
                  </a:lnTo>
                  <a:lnTo>
                    <a:pt x="23" y="17"/>
                  </a:lnTo>
                  <a:lnTo>
                    <a:pt x="21" y="21"/>
                  </a:lnTo>
                  <a:lnTo>
                    <a:pt x="16"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6" y="1"/>
                  </a:lnTo>
                  <a:lnTo>
                    <a:pt x="21" y="4"/>
                  </a:lnTo>
                  <a:lnTo>
                    <a:pt x="23"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41" name="Google Shape;1341;p72"/>
            <p:cNvSpPr/>
            <p:nvPr/>
          </p:nvSpPr>
          <p:spPr>
            <a:xfrm>
              <a:off x="10115551" y="2354263"/>
              <a:ext cx="19050" cy="19050"/>
            </a:xfrm>
            <a:custGeom>
              <a:avLst/>
              <a:gdLst/>
              <a:ahLst/>
              <a:cxnLst/>
              <a:rect l="l" t="t" r="r" b="b"/>
              <a:pathLst>
                <a:path w="23" h="24" extrusionOk="0">
                  <a:moveTo>
                    <a:pt x="23" y="12"/>
                  </a:moveTo>
                  <a:lnTo>
                    <a:pt x="23" y="12"/>
                  </a:lnTo>
                  <a:lnTo>
                    <a:pt x="23" y="17"/>
                  </a:lnTo>
                  <a:lnTo>
                    <a:pt x="21" y="21"/>
                  </a:lnTo>
                  <a:lnTo>
                    <a:pt x="16"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6" y="1"/>
                  </a:lnTo>
                  <a:lnTo>
                    <a:pt x="21" y="4"/>
                  </a:lnTo>
                  <a:lnTo>
                    <a:pt x="23"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42" name="Google Shape;1342;p72"/>
            <p:cNvSpPr/>
            <p:nvPr/>
          </p:nvSpPr>
          <p:spPr>
            <a:xfrm>
              <a:off x="10115551" y="2446338"/>
              <a:ext cx="19050" cy="19050"/>
            </a:xfrm>
            <a:custGeom>
              <a:avLst/>
              <a:gdLst/>
              <a:ahLst/>
              <a:cxnLst/>
              <a:rect l="l" t="t" r="r" b="b"/>
              <a:pathLst>
                <a:path w="23" h="24" extrusionOk="0">
                  <a:moveTo>
                    <a:pt x="23" y="12"/>
                  </a:moveTo>
                  <a:lnTo>
                    <a:pt x="23" y="12"/>
                  </a:lnTo>
                  <a:lnTo>
                    <a:pt x="23" y="17"/>
                  </a:lnTo>
                  <a:lnTo>
                    <a:pt x="21" y="21"/>
                  </a:lnTo>
                  <a:lnTo>
                    <a:pt x="16"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6" y="1"/>
                  </a:lnTo>
                  <a:lnTo>
                    <a:pt x="21" y="4"/>
                  </a:lnTo>
                  <a:lnTo>
                    <a:pt x="23"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43" name="Google Shape;1343;p72"/>
            <p:cNvSpPr/>
            <p:nvPr/>
          </p:nvSpPr>
          <p:spPr>
            <a:xfrm>
              <a:off x="10215563" y="1892300"/>
              <a:ext cx="17463" cy="17463"/>
            </a:xfrm>
            <a:custGeom>
              <a:avLst/>
              <a:gdLst/>
              <a:ahLst/>
              <a:cxnLst/>
              <a:rect l="l" t="t" r="r" b="b"/>
              <a:pathLst>
                <a:path w="23" h="23" extrusionOk="0">
                  <a:moveTo>
                    <a:pt x="23" y="12"/>
                  </a:moveTo>
                  <a:lnTo>
                    <a:pt x="23" y="12"/>
                  </a:lnTo>
                  <a:lnTo>
                    <a:pt x="22" y="16"/>
                  </a:lnTo>
                  <a:lnTo>
                    <a:pt x="19" y="21"/>
                  </a:lnTo>
                  <a:lnTo>
                    <a:pt x="16" y="23"/>
                  </a:lnTo>
                  <a:lnTo>
                    <a:pt x="11" y="23"/>
                  </a:lnTo>
                  <a:lnTo>
                    <a:pt x="11" y="23"/>
                  </a:lnTo>
                  <a:lnTo>
                    <a:pt x="7" y="23"/>
                  </a:lnTo>
                  <a:lnTo>
                    <a:pt x="2" y="21"/>
                  </a:lnTo>
                  <a:lnTo>
                    <a:pt x="0" y="16"/>
                  </a:lnTo>
                  <a:lnTo>
                    <a:pt x="0" y="12"/>
                  </a:lnTo>
                  <a:lnTo>
                    <a:pt x="0" y="12"/>
                  </a:lnTo>
                  <a:lnTo>
                    <a:pt x="0" y="8"/>
                  </a:lnTo>
                  <a:lnTo>
                    <a:pt x="2" y="4"/>
                  </a:lnTo>
                  <a:lnTo>
                    <a:pt x="7" y="2"/>
                  </a:lnTo>
                  <a:lnTo>
                    <a:pt x="11" y="0"/>
                  </a:lnTo>
                  <a:lnTo>
                    <a:pt x="11" y="0"/>
                  </a:lnTo>
                  <a:lnTo>
                    <a:pt x="16" y="2"/>
                  </a:lnTo>
                  <a:lnTo>
                    <a:pt x="19" y="4"/>
                  </a:lnTo>
                  <a:lnTo>
                    <a:pt x="22" y="8"/>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44" name="Google Shape;1344;p72"/>
            <p:cNvSpPr/>
            <p:nvPr/>
          </p:nvSpPr>
          <p:spPr>
            <a:xfrm>
              <a:off x="10215563" y="1984375"/>
              <a:ext cx="17463" cy="19050"/>
            </a:xfrm>
            <a:custGeom>
              <a:avLst/>
              <a:gdLst/>
              <a:ahLst/>
              <a:cxnLst/>
              <a:rect l="l" t="t" r="r" b="b"/>
              <a:pathLst>
                <a:path w="23" h="25" extrusionOk="0">
                  <a:moveTo>
                    <a:pt x="23" y="13"/>
                  </a:moveTo>
                  <a:lnTo>
                    <a:pt x="23" y="13"/>
                  </a:lnTo>
                  <a:lnTo>
                    <a:pt x="22" y="17"/>
                  </a:lnTo>
                  <a:lnTo>
                    <a:pt x="19" y="21"/>
                  </a:lnTo>
                  <a:lnTo>
                    <a:pt x="16" y="23"/>
                  </a:lnTo>
                  <a:lnTo>
                    <a:pt x="11" y="25"/>
                  </a:lnTo>
                  <a:lnTo>
                    <a:pt x="11" y="25"/>
                  </a:lnTo>
                  <a:lnTo>
                    <a:pt x="7" y="23"/>
                  </a:lnTo>
                  <a:lnTo>
                    <a:pt x="2" y="21"/>
                  </a:lnTo>
                  <a:lnTo>
                    <a:pt x="0" y="17"/>
                  </a:lnTo>
                  <a:lnTo>
                    <a:pt x="0" y="13"/>
                  </a:lnTo>
                  <a:lnTo>
                    <a:pt x="0" y="13"/>
                  </a:lnTo>
                  <a:lnTo>
                    <a:pt x="0" y="8"/>
                  </a:lnTo>
                  <a:lnTo>
                    <a:pt x="2" y="4"/>
                  </a:lnTo>
                  <a:lnTo>
                    <a:pt x="7" y="2"/>
                  </a:lnTo>
                  <a:lnTo>
                    <a:pt x="11" y="0"/>
                  </a:lnTo>
                  <a:lnTo>
                    <a:pt x="11" y="0"/>
                  </a:lnTo>
                  <a:lnTo>
                    <a:pt x="16" y="2"/>
                  </a:lnTo>
                  <a:lnTo>
                    <a:pt x="19" y="4"/>
                  </a:lnTo>
                  <a:lnTo>
                    <a:pt x="22" y="8"/>
                  </a:lnTo>
                  <a:lnTo>
                    <a:pt x="23" y="13"/>
                  </a:lnTo>
                  <a:lnTo>
                    <a:pt x="23"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45" name="Google Shape;1345;p72"/>
            <p:cNvSpPr/>
            <p:nvPr/>
          </p:nvSpPr>
          <p:spPr>
            <a:xfrm>
              <a:off x="10215563" y="2076450"/>
              <a:ext cx="17463" cy="19050"/>
            </a:xfrm>
            <a:custGeom>
              <a:avLst/>
              <a:gdLst/>
              <a:ahLst/>
              <a:cxnLst/>
              <a:rect l="l" t="t" r="r" b="b"/>
              <a:pathLst>
                <a:path w="23" h="24" extrusionOk="0">
                  <a:moveTo>
                    <a:pt x="23" y="12"/>
                  </a:moveTo>
                  <a:lnTo>
                    <a:pt x="23" y="12"/>
                  </a:lnTo>
                  <a:lnTo>
                    <a:pt x="22" y="17"/>
                  </a:lnTo>
                  <a:lnTo>
                    <a:pt x="19" y="20"/>
                  </a:lnTo>
                  <a:lnTo>
                    <a:pt x="16" y="23"/>
                  </a:lnTo>
                  <a:lnTo>
                    <a:pt x="11" y="24"/>
                  </a:lnTo>
                  <a:lnTo>
                    <a:pt x="11" y="24"/>
                  </a:lnTo>
                  <a:lnTo>
                    <a:pt x="7" y="23"/>
                  </a:lnTo>
                  <a:lnTo>
                    <a:pt x="2" y="20"/>
                  </a:lnTo>
                  <a:lnTo>
                    <a:pt x="0" y="17"/>
                  </a:lnTo>
                  <a:lnTo>
                    <a:pt x="0" y="12"/>
                  </a:lnTo>
                  <a:lnTo>
                    <a:pt x="0" y="12"/>
                  </a:lnTo>
                  <a:lnTo>
                    <a:pt x="0" y="7"/>
                  </a:lnTo>
                  <a:lnTo>
                    <a:pt x="2" y="3"/>
                  </a:lnTo>
                  <a:lnTo>
                    <a:pt x="7" y="1"/>
                  </a:lnTo>
                  <a:lnTo>
                    <a:pt x="11" y="0"/>
                  </a:lnTo>
                  <a:lnTo>
                    <a:pt x="11" y="0"/>
                  </a:lnTo>
                  <a:lnTo>
                    <a:pt x="16" y="1"/>
                  </a:lnTo>
                  <a:lnTo>
                    <a:pt x="19" y="3"/>
                  </a:lnTo>
                  <a:lnTo>
                    <a:pt x="22"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46" name="Google Shape;1346;p72"/>
            <p:cNvSpPr/>
            <p:nvPr/>
          </p:nvSpPr>
          <p:spPr>
            <a:xfrm>
              <a:off x="10215563" y="2168525"/>
              <a:ext cx="17463" cy="19050"/>
            </a:xfrm>
            <a:custGeom>
              <a:avLst/>
              <a:gdLst/>
              <a:ahLst/>
              <a:cxnLst/>
              <a:rect l="l" t="t" r="r" b="b"/>
              <a:pathLst>
                <a:path w="23" h="23" extrusionOk="0">
                  <a:moveTo>
                    <a:pt x="23" y="11"/>
                  </a:moveTo>
                  <a:lnTo>
                    <a:pt x="23" y="11"/>
                  </a:lnTo>
                  <a:lnTo>
                    <a:pt x="22" y="16"/>
                  </a:lnTo>
                  <a:lnTo>
                    <a:pt x="19" y="19"/>
                  </a:lnTo>
                  <a:lnTo>
                    <a:pt x="16" y="23"/>
                  </a:lnTo>
                  <a:lnTo>
                    <a:pt x="11" y="23"/>
                  </a:lnTo>
                  <a:lnTo>
                    <a:pt x="11" y="23"/>
                  </a:lnTo>
                  <a:lnTo>
                    <a:pt x="7" y="23"/>
                  </a:lnTo>
                  <a:lnTo>
                    <a:pt x="2" y="19"/>
                  </a:lnTo>
                  <a:lnTo>
                    <a:pt x="0" y="16"/>
                  </a:lnTo>
                  <a:lnTo>
                    <a:pt x="0" y="11"/>
                  </a:lnTo>
                  <a:lnTo>
                    <a:pt x="0" y="11"/>
                  </a:lnTo>
                  <a:lnTo>
                    <a:pt x="0" y="7"/>
                  </a:lnTo>
                  <a:lnTo>
                    <a:pt x="2" y="4"/>
                  </a:lnTo>
                  <a:lnTo>
                    <a:pt x="7" y="0"/>
                  </a:lnTo>
                  <a:lnTo>
                    <a:pt x="11" y="0"/>
                  </a:lnTo>
                  <a:lnTo>
                    <a:pt x="11" y="0"/>
                  </a:lnTo>
                  <a:lnTo>
                    <a:pt x="16" y="0"/>
                  </a:lnTo>
                  <a:lnTo>
                    <a:pt x="19" y="4"/>
                  </a:lnTo>
                  <a:lnTo>
                    <a:pt x="22" y="7"/>
                  </a:lnTo>
                  <a:lnTo>
                    <a:pt x="23" y="11"/>
                  </a:lnTo>
                  <a:lnTo>
                    <a:pt x="23"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47" name="Google Shape;1347;p72"/>
            <p:cNvSpPr/>
            <p:nvPr/>
          </p:nvSpPr>
          <p:spPr>
            <a:xfrm>
              <a:off x="10215563" y="2260600"/>
              <a:ext cx="17463" cy="20638"/>
            </a:xfrm>
            <a:custGeom>
              <a:avLst/>
              <a:gdLst/>
              <a:ahLst/>
              <a:cxnLst/>
              <a:rect l="l" t="t" r="r" b="b"/>
              <a:pathLst>
                <a:path w="23" h="24" extrusionOk="0">
                  <a:moveTo>
                    <a:pt x="23" y="12"/>
                  </a:moveTo>
                  <a:lnTo>
                    <a:pt x="23" y="12"/>
                  </a:lnTo>
                  <a:lnTo>
                    <a:pt x="22" y="17"/>
                  </a:lnTo>
                  <a:lnTo>
                    <a:pt x="19" y="21"/>
                  </a:lnTo>
                  <a:lnTo>
                    <a:pt x="16" y="23"/>
                  </a:lnTo>
                  <a:lnTo>
                    <a:pt x="11" y="24"/>
                  </a:lnTo>
                  <a:lnTo>
                    <a:pt x="11" y="24"/>
                  </a:lnTo>
                  <a:lnTo>
                    <a:pt x="7" y="23"/>
                  </a:lnTo>
                  <a:lnTo>
                    <a:pt x="2" y="21"/>
                  </a:lnTo>
                  <a:lnTo>
                    <a:pt x="0" y="17"/>
                  </a:lnTo>
                  <a:lnTo>
                    <a:pt x="0" y="12"/>
                  </a:lnTo>
                  <a:lnTo>
                    <a:pt x="0" y="12"/>
                  </a:lnTo>
                  <a:lnTo>
                    <a:pt x="0" y="7"/>
                  </a:lnTo>
                  <a:lnTo>
                    <a:pt x="2" y="4"/>
                  </a:lnTo>
                  <a:lnTo>
                    <a:pt x="7" y="1"/>
                  </a:lnTo>
                  <a:lnTo>
                    <a:pt x="11" y="0"/>
                  </a:lnTo>
                  <a:lnTo>
                    <a:pt x="11" y="0"/>
                  </a:lnTo>
                  <a:lnTo>
                    <a:pt x="16" y="1"/>
                  </a:lnTo>
                  <a:lnTo>
                    <a:pt x="19" y="4"/>
                  </a:lnTo>
                  <a:lnTo>
                    <a:pt x="22"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48" name="Google Shape;1348;p72"/>
            <p:cNvSpPr/>
            <p:nvPr/>
          </p:nvSpPr>
          <p:spPr>
            <a:xfrm>
              <a:off x="10215563" y="2354263"/>
              <a:ext cx="17463" cy="19050"/>
            </a:xfrm>
            <a:custGeom>
              <a:avLst/>
              <a:gdLst/>
              <a:ahLst/>
              <a:cxnLst/>
              <a:rect l="l" t="t" r="r" b="b"/>
              <a:pathLst>
                <a:path w="23" h="24" extrusionOk="0">
                  <a:moveTo>
                    <a:pt x="23" y="12"/>
                  </a:moveTo>
                  <a:lnTo>
                    <a:pt x="23" y="12"/>
                  </a:lnTo>
                  <a:lnTo>
                    <a:pt x="22" y="17"/>
                  </a:lnTo>
                  <a:lnTo>
                    <a:pt x="19" y="21"/>
                  </a:lnTo>
                  <a:lnTo>
                    <a:pt x="16" y="23"/>
                  </a:lnTo>
                  <a:lnTo>
                    <a:pt x="11" y="24"/>
                  </a:lnTo>
                  <a:lnTo>
                    <a:pt x="11" y="24"/>
                  </a:lnTo>
                  <a:lnTo>
                    <a:pt x="7" y="23"/>
                  </a:lnTo>
                  <a:lnTo>
                    <a:pt x="2" y="21"/>
                  </a:lnTo>
                  <a:lnTo>
                    <a:pt x="0" y="17"/>
                  </a:lnTo>
                  <a:lnTo>
                    <a:pt x="0" y="12"/>
                  </a:lnTo>
                  <a:lnTo>
                    <a:pt x="0" y="12"/>
                  </a:lnTo>
                  <a:lnTo>
                    <a:pt x="0" y="7"/>
                  </a:lnTo>
                  <a:lnTo>
                    <a:pt x="2" y="4"/>
                  </a:lnTo>
                  <a:lnTo>
                    <a:pt x="7" y="1"/>
                  </a:lnTo>
                  <a:lnTo>
                    <a:pt x="11" y="0"/>
                  </a:lnTo>
                  <a:lnTo>
                    <a:pt x="11" y="0"/>
                  </a:lnTo>
                  <a:lnTo>
                    <a:pt x="16" y="1"/>
                  </a:lnTo>
                  <a:lnTo>
                    <a:pt x="19" y="4"/>
                  </a:lnTo>
                  <a:lnTo>
                    <a:pt x="22"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49" name="Google Shape;1349;p72"/>
            <p:cNvSpPr/>
            <p:nvPr/>
          </p:nvSpPr>
          <p:spPr>
            <a:xfrm>
              <a:off x="10215563" y="2446338"/>
              <a:ext cx="17463" cy="19050"/>
            </a:xfrm>
            <a:custGeom>
              <a:avLst/>
              <a:gdLst/>
              <a:ahLst/>
              <a:cxnLst/>
              <a:rect l="l" t="t" r="r" b="b"/>
              <a:pathLst>
                <a:path w="23" h="24" extrusionOk="0">
                  <a:moveTo>
                    <a:pt x="23" y="12"/>
                  </a:moveTo>
                  <a:lnTo>
                    <a:pt x="23" y="12"/>
                  </a:lnTo>
                  <a:lnTo>
                    <a:pt x="22" y="17"/>
                  </a:lnTo>
                  <a:lnTo>
                    <a:pt x="19" y="21"/>
                  </a:lnTo>
                  <a:lnTo>
                    <a:pt x="16" y="23"/>
                  </a:lnTo>
                  <a:lnTo>
                    <a:pt x="11" y="24"/>
                  </a:lnTo>
                  <a:lnTo>
                    <a:pt x="11" y="24"/>
                  </a:lnTo>
                  <a:lnTo>
                    <a:pt x="7" y="23"/>
                  </a:lnTo>
                  <a:lnTo>
                    <a:pt x="2" y="21"/>
                  </a:lnTo>
                  <a:lnTo>
                    <a:pt x="0" y="17"/>
                  </a:lnTo>
                  <a:lnTo>
                    <a:pt x="0" y="12"/>
                  </a:lnTo>
                  <a:lnTo>
                    <a:pt x="0" y="12"/>
                  </a:lnTo>
                  <a:lnTo>
                    <a:pt x="0" y="7"/>
                  </a:lnTo>
                  <a:lnTo>
                    <a:pt x="2" y="4"/>
                  </a:lnTo>
                  <a:lnTo>
                    <a:pt x="7" y="1"/>
                  </a:lnTo>
                  <a:lnTo>
                    <a:pt x="11" y="0"/>
                  </a:lnTo>
                  <a:lnTo>
                    <a:pt x="11" y="0"/>
                  </a:lnTo>
                  <a:lnTo>
                    <a:pt x="16" y="1"/>
                  </a:lnTo>
                  <a:lnTo>
                    <a:pt x="19" y="4"/>
                  </a:lnTo>
                  <a:lnTo>
                    <a:pt x="22"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50" name="Google Shape;1350;p72"/>
            <p:cNvSpPr/>
            <p:nvPr/>
          </p:nvSpPr>
          <p:spPr>
            <a:xfrm>
              <a:off x="10313988" y="1892300"/>
              <a:ext cx="19050" cy="17463"/>
            </a:xfrm>
            <a:custGeom>
              <a:avLst/>
              <a:gdLst/>
              <a:ahLst/>
              <a:cxnLst/>
              <a:rect l="l" t="t" r="r" b="b"/>
              <a:pathLst>
                <a:path w="24" h="23" extrusionOk="0">
                  <a:moveTo>
                    <a:pt x="24" y="12"/>
                  </a:moveTo>
                  <a:lnTo>
                    <a:pt x="24" y="12"/>
                  </a:lnTo>
                  <a:lnTo>
                    <a:pt x="22" y="16"/>
                  </a:lnTo>
                  <a:lnTo>
                    <a:pt x="20" y="21"/>
                  </a:lnTo>
                  <a:lnTo>
                    <a:pt x="16" y="23"/>
                  </a:lnTo>
                  <a:lnTo>
                    <a:pt x="12" y="23"/>
                  </a:lnTo>
                  <a:lnTo>
                    <a:pt x="12" y="23"/>
                  </a:lnTo>
                  <a:lnTo>
                    <a:pt x="7" y="23"/>
                  </a:lnTo>
                  <a:lnTo>
                    <a:pt x="3" y="21"/>
                  </a:lnTo>
                  <a:lnTo>
                    <a:pt x="1" y="16"/>
                  </a:lnTo>
                  <a:lnTo>
                    <a:pt x="0" y="12"/>
                  </a:lnTo>
                  <a:lnTo>
                    <a:pt x="0" y="12"/>
                  </a:lnTo>
                  <a:lnTo>
                    <a:pt x="1" y="8"/>
                  </a:lnTo>
                  <a:lnTo>
                    <a:pt x="3" y="4"/>
                  </a:lnTo>
                  <a:lnTo>
                    <a:pt x="7" y="2"/>
                  </a:lnTo>
                  <a:lnTo>
                    <a:pt x="12" y="0"/>
                  </a:lnTo>
                  <a:lnTo>
                    <a:pt x="12" y="0"/>
                  </a:lnTo>
                  <a:lnTo>
                    <a:pt x="16" y="2"/>
                  </a:lnTo>
                  <a:lnTo>
                    <a:pt x="20" y="4"/>
                  </a:lnTo>
                  <a:lnTo>
                    <a:pt x="22" y="8"/>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51" name="Google Shape;1351;p72"/>
            <p:cNvSpPr/>
            <p:nvPr/>
          </p:nvSpPr>
          <p:spPr>
            <a:xfrm>
              <a:off x="10313988" y="1984375"/>
              <a:ext cx="19050" cy="19050"/>
            </a:xfrm>
            <a:custGeom>
              <a:avLst/>
              <a:gdLst/>
              <a:ahLst/>
              <a:cxnLst/>
              <a:rect l="l" t="t" r="r" b="b"/>
              <a:pathLst>
                <a:path w="24" h="25" extrusionOk="0">
                  <a:moveTo>
                    <a:pt x="24" y="13"/>
                  </a:moveTo>
                  <a:lnTo>
                    <a:pt x="24" y="13"/>
                  </a:lnTo>
                  <a:lnTo>
                    <a:pt x="22" y="17"/>
                  </a:lnTo>
                  <a:lnTo>
                    <a:pt x="20" y="21"/>
                  </a:lnTo>
                  <a:lnTo>
                    <a:pt x="16" y="23"/>
                  </a:lnTo>
                  <a:lnTo>
                    <a:pt x="12" y="25"/>
                  </a:lnTo>
                  <a:lnTo>
                    <a:pt x="12" y="25"/>
                  </a:lnTo>
                  <a:lnTo>
                    <a:pt x="7" y="23"/>
                  </a:lnTo>
                  <a:lnTo>
                    <a:pt x="3" y="21"/>
                  </a:lnTo>
                  <a:lnTo>
                    <a:pt x="1" y="17"/>
                  </a:lnTo>
                  <a:lnTo>
                    <a:pt x="0" y="13"/>
                  </a:lnTo>
                  <a:lnTo>
                    <a:pt x="0" y="13"/>
                  </a:lnTo>
                  <a:lnTo>
                    <a:pt x="1" y="8"/>
                  </a:lnTo>
                  <a:lnTo>
                    <a:pt x="3" y="4"/>
                  </a:lnTo>
                  <a:lnTo>
                    <a:pt x="7" y="2"/>
                  </a:lnTo>
                  <a:lnTo>
                    <a:pt x="12" y="0"/>
                  </a:lnTo>
                  <a:lnTo>
                    <a:pt x="12" y="0"/>
                  </a:lnTo>
                  <a:lnTo>
                    <a:pt x="16" y="2"/>
                  </a:lnTo>
                  <a:lnTo>
                    <a:pt x="20" y="4"/>
                  </a:lnTo>
                  <a:lnTo>
                    <a:pt x="22" y="8"/>
                  </a:lnTo>
                  <a:lnTo>
                    <a:pt x="24" y="13"/>
                  </a:lnTo>
                  <a:lnTo>
                    <a:pt x="24"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52" name="Google Shape;1352;p72"/>
            <p:cNvSpPr/>
            <p:nvPr/>
          </p:nvSpPr>
          <p:spPr>
            <a:xfrm>
              <a:off x="10313988" y="2076450"/>
              <a:ext cx="19050" cy="19050"/>
            </a:xfrm>
            <a:custGeom>
              <a:avLst/>
              <a:gdLst/>
              <a:ahLst/>
              <a:cxnLst/>
              <a:rect l="l" t="t" r="r" b="b"/>
              <a:pathLst>
                <a:path w="24" h="24" extrusionOk="0">
                  <a:moveTo>
                    <a:pt x="24" y="12"/>
                  </a:moveTo>
                  <a:lnTo>
                    <a:pt x="24" y="12"/>
                  </a:lnTo>
                  <a:lnTo>
                    <a:pt x="22" y="17"/>
                  </a:lnTo>
                  <a:lnTo>
                    <a:pt x="20" y="20"/>
                  </a:lnTo>
                  <a:lnTo>
                    <a:pt x="16"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6" y="1"/>
                  </a:lnTo>
                  <a:lnTo>
                    <a:pt x="20" y="3"/>
                  </a:lnTo>
                  <a:lnTo>
                    <a:pt x="22"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53" name="Google Shape;1353;p72"/>
            <p:cNvSpPr/>
            <p:nvPr/>
          </p:nvSpPr>
          <p:spPr>
            <a:xfrm>
              <a:off x="10313988" y="2168525"/>
              <a:ext cx="19050" cy="19050"/>
            </a:xfrm>
            <a:custGeom>
              <a:avLst/>
              <a:gdLst/>
              <a:ahLst/>
              <a:cxnLst/>
              <a:rect l="l" t="t" r="r" b="b"/>
              <a:pathLst>
                <a:path w="24" h="23" extrusionOk="0">
                  <a:moveTo>
                    <a:pt x="24" y="11"/>
                  </a:moveTo>
                  <a:lnTo>
                    <a:pt x="24" y="11"/>
                  </a:lnTo>
                  <a:lnTo>
                    <a:pt x="22" y="16"/>
                  </a:lnTo>
                  <a:lnTo>
                    <a:pt x="20" y="19"/>
                  </a:lnTo>
                  <a:lnTo>
                    <a:pt x="16" y="23"/>
                  </a:lnTo>
                  <a:lnTo>
                    <a:pt x="12" y="23"/>
                  </a:lnTo>
                  <a:lnTo>
                    <a:pt x="12" y="23"/>
                  </a:lnTo>
                  <a:lnTo>
                    <a:pt x="7" y="23"/>
                  </a:lnTo>
                  <a:lnTo>
                    <a:pt x="3" y="19"/>
                  </a:lnTo>
                  <a:lnTo>
                    <a:pt x="1" y="16"/>
                  </a:lnTo>
                  <a:lnTo>
                    <a:pt x="0" y="11"/>
                  </a:lnTo>
                  <a:lnTo>
                    <a:pt x="0" y="11"/>
                  </a:lnTo>
                  <a:lnTo>
                    <a:pt x="1" y="7"/>
                  </a:lnTo>
                  <a:lnTo>
                    <a:pt x="3" y="4"/>
                  </a:lnTo>
                  <a:lnTo>
                    <a:pt x="7" y="0"/>
                  </a:lnTo>
                  <a:lnTo>
                    <a:pt x="12" y="0"/>
                  </a:lnTo>
                  <a:lnTo>
                    <a:pt x="12" y="0"/>
                  </a:lnTo>
                  <a:lnTo>
                    <a:pt x="16" y="0"/>
                  </a:lnTo>
                  <a:lnTo>
                    <a:pt x="20" y="4"/>
                  </a:lnTo>
                  <a:lnTo>
                    <a:pt x="22" y="7"/>
                  </a:lnTo>
                  <a:lnTo>
                    <a:pt x="24" y="11"/>
                  </a:lnTo>
                  <a:lnTo>
                    <a:pt x="24"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54" name="Google Shape;1354;p72"/>
            <p:cNvSpPr/>
            <p:nvPr/>
          </p:nvSpPr>
          <p:spPr>
            <a:xfrm>
              <a:off x="10313988" y="2260600"/>
              <a:ext cx="19050" cy="20638"/>
            </a:xfrm>
            <a:custGeom>
              <a:avLst/>
              <a:gdLst/>
              <a:ahLst/>
              <a:cxnLst/>
              <a:rect l="l" t="t" r="r" b="b"/>
              <a:pathLst>
                <a:path w="24" h="24" extrusionOk="0">
                  <a:moveTo>
                    <a:pt x="24" y="12"/>
                  </a:moveTo>
                  <a:lnTo>
                    <a:pt x="24" y="12"/>
                  </a:lnTo>
                  <a:lnTo>
                    <a:pt x="22" y="17"/>
                  </a:lnTo>
                  <a:lnTo>
                    <a:pt x="20" y="21"/>
                  </a:lnTo>
                  <a:lnTo>
                    <a:pt x="16"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6" y="1"/>
                  </a:lnTo>
                  <a:lnTo>
                    <a:pt x="20" y="4"/>
                  </a:lnTo>
                  <a:lnTo>
                    <a:pt x="22"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55" name="Google Shape;1355;p72"/>
            <p:cNvSpPr/>
            <p:nvPr/>
          </p:nvSpPr>
          <p:spPr>
            <a:xfrm>
              <a:off x="10313988" y="2354263"/>
              <a:ext cx="19050" cy="19050"/>
            </a:xfrm>
            <a:custGeom>
              <a:avLst/>
              <a:gdLst/>
              <a:ahLst/>
              <a:cxnLst/>
              <a:rect l="l" t="t" r="r" b="b"/>
              <a:pathLst>
                <a:path w="24" h="24" extrusionOk="0">
                  <a:moveTo>
                    <a:pt x="24" y="12"/>
                  </a:moveTo>
                  <a:lnTo>
                    <a:pt x="24" y="12"/>
                  </a:lnTo>
                  <a:lnTo>
                    <a:pt x="22" y="17"/>
                  </a:lnTo>
                  <a:lnTo>
                    <a:pt x="20" y="21"/>
                  </a:lnTo>
                  <a:lnTo>
                    <a:pt x="16"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6" y="1"/>
                  </a:lnTo>
                  <a:lnTo>
                    <a:pt x="20" y="4"/>
                  </a:lnTo>
                  <a:lnTo>
                    <a:pt x="22"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56" name="Google Shape;1356;p72"/>
            <p:cNvSpPr/>
            <p:nvPr/>
          </p:nvSpPr>
          <p:spPr>
            <a:xfrm>
              <a:off x="10313988" y="2446338"/>
              <a:ext cx="19050" cy="19050"/>
            </a:xfrm>
            <a:custGeom>
              <a:avLst/>
              <a:gdLst/>
              <a:ahLst/>
              <a:cxnLst/>
              <a:rect l="l" t="t" r="r" b="b"/>
              <a:pathLst>
                <a:path w="24" h="24" extrusionOk="0">
                  <a:moveTo>
                    <a:pt x="24" y="12"/>
                  </a:moveTo>
                  <a:lnTo>
                    <a:pt x="24" y="12"/>
                  </a:lnTo>
                  <a:lnTo>
                    <a:pt x="22" y="17"/>
                  </a:lnTo>
                  <a:lnTo>
                    <a:pt x="20" y="21"/>
                  </a:lnTo>
                  <a:lnTo>
                    <a:pt x="16"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6" y="1"/>
                  </a:lnTo>
                  <a:lnTo>
                    <a:pt x="20" y="4"/>
                  </a:lnTo>
                  <a:lnTo>
                    <a:pt x="22"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57" name="Google Shape;1357;p72"/>
            <p:cNvSpPr/>
            <p:nvPr/>
          </p:nvSpPr>
          <p:spPr>
            <a:xfrm>
              <a:off x="10414001" y="1892300"/>
              <a:ext cx="19050" cy="17463"/>
            </a:xfrm>
            <a:custGeom>
              <a:avLst/>
              <a:gdLst/>
              <a:ahLst/>
              <a:cxnLst/>
              <a:rect l="l" t="t" r="r" b="b"/>
              <a:pathLst>
                <a:path w="24" h="23" extrusionOk="0">
                  <a:moveTo>
                    <a:pt x="24" y="12"/>
                  </a:moveTo>
                  <a:lnTo>
                    <a:pt x="24" y="12"/>
                  </a:lnTo>
                  <a:lnTo>
                    <a:pt x="23" y="16"/>
                  </a:lnTo>
                  <a:lnTo>
                    <a:pt x="21" y="21"/>
                  </a:lnTo>
                  <a:lnTo>
                    <a:pt x="17" y="23"/>
                  </a:lnTo>
                  <a:lnTo>
                    <a:pt x="12" y="23"/>
                  </a:lnTo>
                  <a:lnTo>
                    <a:pt x="12" y="23"/>
                  </a:lnTo>
                  <a:lnTo>
                    <a:pt x="8" y="23"/>
                  </a:lnTo>
                  <a:lnTo>
                    <a:pt x="4" y="21"/>
                  </a:lnTo>
                  <a:lnTo>
                    <a:pt x="1" y="16"/>
                  </a:lnTo>
                  <a:lnTo>
                    <a:pt x="0" y="12"/>
                  </a:lnTo>
                  <a:lnTo>
                    <a:pt x="0" y="12"/>
                  </a:lnTo>
                  <a:lnTo>
                    <a:pt x="1" y="8"/>
                  </a:lnTo>
                  <a:lnTo>
                    <a:pt x="4" y="4"/>
                  </a:lnTo>
                  <a:lnTo>
                    <a:pt x="8" y="2"/>
                  </a:lnTo>
                  <a:lnTo>
                    <a:pt x="12" y="0"/>
                  </a:lnTo>
                  <a:lnTo>
                    <a:pt x="12" y="0"/>
                  </a:lnTo>
                  <a:lnTo>
                    <a:pt x="17" y="2"/>
                  </a:lnTo>
                  <a:lnTo>
                    <a:pt x="21" y="4"/>
                  </a:lnTo>
                  <a:lnTo>
                    <a:pt x="23" y="8"/>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58" name="Google Shape;1358;p72"/>
            <p:cNvSpPr/>
            <p:nvPr/>
          </p:nvSpPr>
          <p:spPr>
            <a:xfrm>
              <a:off x="10414001" y="1984375"/>
              <a:ext cx="19050" cy="19050"/>
            </a:xfrm>
            <a:custGeom>
              <a:avLst/>
              <a:gdLst/>
              <a:ahLst/>
              <a:cxnLst/>
              <a:rect l="l" t="t" r="r" b="b"/>
              <a:pathLst>
                <a:path w="24" h="25" extrusionOk="0">
                  <a:moveTo>
                    <a:pt x="24" y="13"/>
                  </a:moveTo>
                  <a:lnTo>
                    <a:pt x="24" y="13"/>
                  </a:lnTo>
                  <a:lnTo>
                    <a:pt x="23" y="17"/>
                  </a:lnTo>
                  <a:lnTo>
                    <a:pt x="21" y="21"/>
                  </a:lnTo>
                  <a:lnTo>
                    <a:pt x="17" y="23"/>
                  </a:lnTo>
                  <a:lnTo>
                    <a:pt x="12" y="25"/>
                  </a:lnTo>
                  <a:lnTo>
                    <a:pt x="12" y="25"/>
                  </a:lnTo>
                  <a:lnTo>
                    <a:pt x="8" y="23"/>
                  </a:lnTo>
                  <a:lnTo>
                    <a:pt x="4" y="21"/>
                  </a:lnTo>
                  <a:lnTo>
                    <a:pt x="1" y="17"/>
                  </a:lnTo>
                  <a:lnTo>
                    <a:pt x="0" y="13"/>
                  </a:lnTo>
                  <a:lnTo>
                    <a:pt x="0" y="13"/>
                  </a:lnTo>
                  <a:lnTo>
                    <a:pt x="1" y="8"/>
                  </a:lnTo>
                  <a:lnTo>
                    <a:pt x="4" y="4"/>
                  </a:lnTo>
                  <a:lnTo>
                    <a:pt x="8" y="2"/>
                  </a:lnTo>
                  <a:lnTo>
                    <a:pt x="12" y="0"/>
                  </a:lnTo>
                  <a:lnTo>
                    <a:pt x="12" y="0"/>
                  </a:lnTo>
                  <a:lnTo>
                    <a:pt x="17" y="2"/>
                  </a:lnTo>
                  <a:lnTo>
                    <a:pt x="21" y="4"/>
                  </a:lnTo>
                  <a:lnTo>
                    <a:pt x="23" y="8"/>
                  </a:lnTo>
                  <a:lnTo>
                    <a:pt x="24" y="13"/>
                  </a:lnTo>
                  <a:lnTo>
                    <a:pt x="24"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59" name="Google Shape;1359;p72"/>
            <p:cNvSpPr/>
            <p:nvPr/>
          </p:nvSpPr>
          <p:spPr>
            <a:xfrm>
              <a:off x="10414001" y="2076450"/>
              <a:ext cx="19050" cy="19050"/>
            </a:xfrm>
            <a:custGeom>
              <a:avLst/>
              <a:gdLst/>
              <a:ahLst/>
              <a:cxnLst/>
              <a:rect l="l" t="t" r="r" b="b"/>
              <a:pathLst>
                <a:path w="24" h="24" extrusionOk="0">
                  <a:moveTo>
                    <a:pt x="24" y="12"/>
                  </a:moveTo>
                  <a:lnTo>
                    <a:pt x="24" y="12"/>
                  </a:lnTo>
                  <a:lnTo>
                    <a:pt x="23" y="17"/>
                  </a:lnTo>
                  <a:lnTo>
                    <a:pt x="21" y="20"/>
                  </a:lnTo>
                  <a:lnTo>
                    <a:pt x="17" y="23"/>
                  </a:lnTo>
                  <a:lnTo>
                    <a:pt x="12" y="24"/>
                  </a:lnTo>
                  <a:lnTo>
                    <a:pt x="12" y="24"/>
                  </a:lnTo>
                  <a:lnTo>
                    <a:pt x="8" y="23"/>
                  </a:lnTo>
                  <a:lnTo>
                    <a:pt x="4" y="20"/>
                  </a:lnTo>
                  <a:lnTo>
                    <a:pt x="1" y="17"/>
                  </a:lnTo>
                  <a:lnTo>
                    <a:pt x="0" y="12"/>
                  </a:lnTo>
                  <a:lnTo>
                    <a:pt x="0" y="12"/>
                  </a:lnTo>
                  <a:lnTo>
                    <a:pt x="1" y="7"/>
                  </a:lnTo>
                  <a:lnTo>
                    <a:pt x="4" y="3"/>
                  </a:lnTo>
                  <a:lnTo>
                    <a:pt x="8" y="1"/>
                  </a:lnTo>
                  <a:lnTo>
                    <a:pt x="12" y="0"/>
                  </a:lnTo>
                  <a:lnTo>
                    <a:pt x="12" y="0"/>
                  </a:lnTo>
                  <a:lnTo>
                    <a:pt x="17" y="1"/>
                  </a:lnTo>
                  <a:lnTo>
                    <a:pt x="21"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60" name="Google Shape;1360;p72"/>
            <p:cNvSpPr/>
            <p:nvPr/>
          </p:nvSpPr>
          <p:spPr>
            <a:xfrm>
              <a:off x="10414001" y="2168525"/>
              <a:ext cx="19050" cy="19050"/>
            </a:xfrm>
            <a:custGeom>
              <a:avLst/>
              <a:gdLst/>
              <a:ahLst/>
              <a:cxnLst/>
              <a:rect l="l" t="t" r="r" b="b"/>
              <a:pathLst>
                <a:path w="24" h="23" extrusionOk="0">
                  <a:moveTo>
                    <a:pt x="24" y="11"/>
                  </a:moveTo>
                  <a:lnTo>
                    <a:pt x="24" y="11"/>
                  </a:lnTo>
                  <a:lnTo>
                    <a:pt x="23" y="16"/>
                  </a:lnTo>
                  <a:lnTo>
                    <a:pt x="21" y="19"/>
                  </a:lnTo>
                  <a:lnTo>
                    <a:pt x="17" y="23"/>
                  </a:lnTo>
                  <a:lnTo>
                    <a:pt x="12" y="23"/>
                  </a:lnTo>
                  <a:lnTo>
                    <a:pt x="12" y="23"/>
                  </a:lnTo>
                  <a:lnTo>
                    <a:pt x="8" y="23"/>
                  </a:lnTo>
                  <a:lnTo>
                    <a:pt x="4" y="19"/>
                  </a:lnTo>
                  <a:lnTo>
                    <a:pt x="1" y="16"/>
                  </a:lnTo>
                  <a:lnTo>
                    <a:pt x="0" y="11"/>
                  </a:lnTo>
                  <a:lnTo>
                    <a:pt x="0" y="11"/>
                  </a:lnTo>
                  <a:lnTo>
                    <a:pt x="1" y="7"/>
                  </a:lnTo>
                  <a:lnTo>
                    <a:pt x="4" y="4"/>
                  </a:lnTo>
                  <a:lnTo>
                    <a:pt x="8" y="0"/>
                  </a:lnTo>
                  <a:lnTo>
                    <a:pt x="12" y="0"/>
                  </a:lnTo>
                  <a:lnTo>
                    <a:pt x="12" y="0"/>
                  </a:lnTo>
                  <a:lnTo>
                    <a:pt x="17" y="0"/>
                  </a:lnTo>
                  <a:lnTo>
                    <a:pt x="21" y="4"/>
                  </a:lnTo>
                  <a:lnTo>
                    <a:pt x="23" y="7"/>
                  </a:lnTo>
                  <a:lnTo>
                    <a:pt x="24" y="11"/>
                  </a:lnTo>
                  <a:lnTo>
                    <a:pt x="24"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61" name="Google Shape;1361;p72"/>
            <p:cNvSpPr/>
            <p:nvPr/>
          </p:nvSpPr>
          <p:spPr>
            <a:xfrm>
              <a:off x="10414001" y="2260600"/>
              <a:ext cx="19050" cy="20638"/>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8" y="23"/>
                  </a:lnTo>
                  <a:lnTo>
                    <a:pt x="4" y="21"/>
                  </a:lnTo>
                  <a:lnTo>
                    <a:pt x="1" y="17"/>
                  </a:lnTo>
                  <a:lnTo>
                    <a:pt x="0" y="12"/>
                  </a:lnTo>
                  <a:lnTo>
                    <a:pt x="0" y="12"/>
                  </a:lnTo>
                  <a:lnTo>
                    <a:pt x="1" y="7"/>
                  </a:lnTo>
                  <a:lnTo>
                    <a:pt x="4" y="4"/>
                  </a:lnTo>
                  <a:lnTo>
                    <a:pt x="8" y="1"/>
                  </a:lnTo>
                  <a:lnTo>
                    <a:pt x="12" y="0"/>
                  </a:lnTo>
                  <a:lnTo>
                    <a:pt x="12" y="0"/>
                  </a:lnTo>
                  <a:lnTo>
                    <a:pt x="17" y="1"/>
                  </a:lnTo>
                  <a:lnTo>
                    <a:pt x="21"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62" name="Google Shape;1362;p72"/>
            <p:cNvSpPr/>
            <p:nvPr/>
          </p:nvSpPr>
          <p:spPr>
            <a:xfrm>
              <a:off x="10414001" y="2354263"/>
              <a:ext cx="19050" cy="19050"/>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8" y="23"/>
                  </a:lnTo>
                  <a:lnTo>
                    <a:pt x="4" y="21"/>
                  </a:lnTo>
                  <a:lnTo>
                    <a:pt x="1" y="17"/>
                  </a:lnTo>
                  <a:lnTo>
                    <a:pt x="0" y="12"/>
                  </a:lnTo>
                  <a:lnTo>
                    <a:pt x="0" y="12"/>
                  </a:lnTo>
                  <a:lnTo>
                    <a:pt x="1" y="7"/>
                  </a:lnTo>
                  <a:lnTo>
                    <a:pt x="4" y="4"/>
                  </a:lnTo>
                  <a:lnTo>
                    <a:pt x="8" y="1"/>
                  </a:lnTo>
                  <a:lnTo>
                    <a:pt x="12" y="0"/>
                  </a:lnTo>
                  <a:lnTo>
                    <a:pt x="12" y="0"/>
                  </a:lnTo>
                  <a:lnTo>
                    <a:pt x="17" y="1"/>
                  </a:lnTo>
                  <a:lnTo>
                    <a:pt x="21"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63" name="Google Shape;1363;p72"/>
            <p:cNvSpPr/>
            <p:nvPr/>
          </p:nvSpPr>
          <p:spPr>
            <a:xfrm>
              <a:off x="10414001" y="2446338"/>
              <a:ext cx="19050" cy="19050"/>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8" y="23"/>
                  </a:lnTo>
                  <a:lnTo>
                    <a:pt x="4" y="21"/>
                  </a:lnTo>
                  <a:lnTo>
                    <a:pt x="1" y="17"/>
                  </a:lnTo>
                  <a:lnTo>
                    <a:pt x="0" y="12"/>
                  </a:lnTo>
                  <a:lnTo>
                    <a:pt x="0" y="12"/>
                  </a:lnTo>
                  <a:lnTo>
                    <a:pt x="1" y="7"/>
                  </a:lnTo>
                  <a:lnTo>
                    <a:pt x="4" y="4"/>
                  </a:lnTo>
                  <a:lnTo>
                    <a:pt x="8" y="1"/>
                  </a:lnTo>
                  <a:lnTo>
                    <a:pt x="12" y="0"/>
                  </a:lnTo>
                  <a:lnTo>
                    <a:pt x="12" y="0"/>
                  </a:lnTo>
                  <a:lnTo>
                    <a:pt x="17" y="1"/>
                  </a:lnTo>
                  <a:lnTo>
                    <a:pt x="21"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64" name="Google Shape;1364;p72"/>
            <p:cNvSpPr/>
            <p:nvPr/>
          </p:nvSpPr>
          <p:spPr>
            <a:xfrm>
              <a:off x="10514013" y="1892300"/>
              <a:ext cx="19050" cy="17463"/>
            </a:xfrm>
            <a:custGeom>
              <a:avLst/>
              <a:gdLst/>
              <a:ahLst/>
              <a:cxnLst/>
              <a:rect l="l" t="t" r="r" b="b"/>
              <a:pathLst>
                <a:path w="24" h="23" extrusionOk="0">
                  <a:moveTo>
                    <a:pt x="24" y="12"/>
                  </a:moveTo>
                  <a:lnTo>
                    <a:pt x="24" y="12"/>
                  </a:lnTo>
                  <a:lnTo>
                    <a:pt x="23" y="16"/>
                  </a:lnTo>
                  <a:lnTo>
                    <a:pt x="21" y="21"/>
                  </a:lnTo>
                  <a:lnTo>
                    <a:pt x="17" y="23"/>
                  </a:lnTo>
                  <a:lnTo>
                    <a:pt x="12" y="23"/>
                  </a:lnTo>
                  <a:lnTo>
                    <a:pt x="12" y="23"/>
                  </a:lnTo>
                  <a:lnTo>
                    <a:pt x="7" y="23"/>
                  </a:lnTo>
                  <a:lnTo>
                    <a:pt x="4" y="21"/>
                  </a:lnTo>
                  <a:lnTo>
                    <a:pt x="1" y="16"/>
                  </a:lnTo>
                  <a:lnTo>
                    <a:pt x="0" y="12"/>
                  </a:lnTo>
                  <a:lnTo>
                    <a:pt x="0" y="12"/>
                  </a:lnTo>
                  <a:lnTo>
                    <a:pt x="1" y="8"/>
                  </a:lnTo>
                  <a:lnTo>
                    <a:pt x="4" y="4"/>
                  </a:lnTo>
                  <a:lnTo>
                    <a:pt x="7" y="2"/>
                  </a:lnTo>
                  <a:lnTo>
                    <a:pt x="12" y="0"/>
                  </a:lnTo>
                  <a:lnTo>
                    <a:pt x="12" y="0"/>
                  </a:lnTo>
                  <a:lnTo>
                    <a:pt x="17" y="2"/>
                  </a:lnTo>
                  <a:lnTo>
                    <a:pt x="21" y="4"/>
                  </a:lnTo>
                  <a:lnTo>
                    <a:pt x="23" y="8"/>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65" name="Google Shape;1365;p72"/>
            <p:cNvSpPr/>
            <p:nvPr/>
          </p:nvSpPr>
          <p:spPr>
            <a:xfrm>
              <a:off x="10514013" y="1984375"/>
              <a:ext cx="19050" cy="19050"/>
            </a:xfrm>
            <a:custGeom>
              <a:avLst/>
              <a:gdLst/>
              <a:ahLst/>
              <a:cxnLst/>
              <a:rect l="l" t="t" r="r" b="b"/>
              <a:pathLst>
                <a:path w="24" h="25" extrusionOk="0">
                  <a:moveTo>
                    <a:pt x="24" y="13"/>
                  </a:moveTo>
                  <a:lnTo>
                    <a:pt x="24" y="13"/>
                  </a:lnTo>
                  <a:lnTo>
                    <a:pt x="23" y="17"/>
                  </a:lnTo>
                  <a:lnTo>
                    <a:pt x="21" y="21"/>
                  </a:lnTo>
                  <a:lnTo>
                    <a:pt x="17" y="23"/>
                  </a:lnTo>
                  <a:lnTo>
                    <a:pt x="12" y="25"/>
                  </a:lnTo>
                  <a:lnTo>
                    <a:pt x="12" y="25"/>
                  </a:lnTo>
                  <a:lnTo>
                    <a:pt x="7" y="23"/>
                  </a:lnTo>
                  <a:lnTo>
                    <a:pt x="4" y="21"/>
                  </a:lnTo>
                  <a:lnTo>
                    <a:pt x="1" y="17"/>
                  </a:lnTo>
                  <a:lnTo>
                    <a:pt x="0" y="13"/>
                  </a:lnTo>
                  <a:lnTo>
                    <a:pt x="0" y="13"/>
                  </a:lnTo>
                  <a:lnTo>
                    <a:pt x="1" y="8"/>
                  </a:lnTo>
                  <a:lnTo>
                    <a:pt x="4" y="4"/>
                  </a:lnTo>
                  <a:lnTo>
                    <a:pt x="7" y="2"/>
                  </a:lnTo>
                  <a:lnTo>
                    <a:pt x="12" y="0"/>
                  </a:lnTo>
                  <a:lnTo>
                    <a:pt x="12" y="0"/>
                  </a:lnTo>
                  <a:lnTo>
                    <a:pt x="17" y="2"/>
                  </a:lnTo>
                  <a:lnTo>
                    <a:pt x="21" y="4"/>
                  </a:lnTo>
                  <a:lnTo>
                    <a:pt x="23" y="8"/>
                  </a:lnTo>
                  <a:lnTo>
                    <a:pt x="24" y="13"/>
                  </a:lnTo>
                  <a:lnTo>
                    <a:pt x="24"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66" name="Google Shape;1366;p72"/>
            <p:cNvSpPr/>
            <p:nvPr/>
          </p:nvSpPr>
          <p:spPr>
            <a:xfrm>
              <a:off x="10514013" y="2076450"/>
              <a:ext cx="19050" cy="19050"/>
            </a:xfrm>
            <a:custGeom>
              <a:avLst/>
              <a:gdLst/>
              <a:ahLst/>
              <a:cxnLst/>
              <a:rect l="l" t="t" r="r" b="b"/>
              <a:pathLst>
                <a:path w="24" h="24" extrusionOk="0">
                  <a:moveTo>
                    <a:pt x="24" y="12"/>
                  </a:moveTo>
                  <a:lnTo>
                    <a:pt x="24" y="12"/>
                  </a:lnTo>
                  <a:lnTo>
                    <a:pt x="23" y="17"/>
                  </a:lnTo>
                  <a:lnTo>
                    <a:pt x="21" y="20"/>
                  </a:lnTo>
                  <a:lnTo>
                    <a:pt x="17" y="23"/>
                  </a:lnTo>
                  <a:lnTo>
                    <a:pt x="12" y="24"/>
                  </a:lnTo>
                  <a:lnTo>
                    <a:pt x="12" y="24"/>
                  </a:lnTo>
                  <a:lnTo>
                    <a:pt x="7" y="23"/>
                  </a:lnTo>
                  <a:lnTo>
                    <a:pt x="4" y="20"/>
                  </a:lnTo>
                  <a:lnTo>
                    <a:pt x="1" y="17"/>
                  </a:lnTo>
                  <a:lnTo>
                    <a:pt x="0" y="12"/>
                  </a:lnTo>
                  <a:lnTo>
                    <a:pt x="0" y="12"/>
                  </a:lnTo>
                  <a:lnTo>
                    <a:pt x="1" y="7"/>
                  </a:lnTo>
                  <a:lnTo>
                    <a:pt x="4" y="3"/>
                  </a:lnTo>
                  <a:lnTo>
                    <a:pt x="7" y="1"/>
                  </a:lnTo>
                  <a:lnTo>
                    <a:pt x="12" y="0"/>
                  </a:lnTo>
                  <a:lnTo>
                    <a:pt x="12" y="0"/>
                  </a:lnTo>
                  <a:lnTo>
                    <a:pt x="17" y="1"/>
                  </a:lnTo>
                  <a:lnTo>
                    <a:pt x="21"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67" name="Google Shape;1367;p72"/>
            <p:cNvSpPr/>
            <p:nvPr/>
          </p:nvSpPr>
          <p:spPr>
            <a:xfrm>
              <a:off x="10514013" y="2168525"/>
              <a:ext cx="19050" cy="19050"/>
            </a:xfrm>
            <a:custGeom>
              <a:avLst/>
              <a:gdLst/>
              <a:ahLst/>
              <a:cxnLst/>
              <a:rect l="l" t="t" r="r" b="b"/>
              <a:pathLst>
                <a:path w="24" h="23" extrusionOk="0">
                  <a:moveTo>
                    <a:pt x="24" y="11"/>
                  </a:moveTo>
                  <a:lnTo>
                    <a:pt x="24" y="11"/>
                  </a:lnTo>
                  <a:lnTo>
                    <a:pt x="23" y="16"/>
                  </a:lnTo>
                  <a:lnTo>
                    <a:pt x="21" y="19"/>
                  </a:lnTo>
                  <a:lnTo>
                    <a:pt x="17" y="23"/>
                  </a:lnTo>
                  <a:lnTo>
                    <a:pt x="12" y="23"/>
                  </a:lnTo>
                  <a:lnTo>
                    <a:pt x="12" y="23"/>
                  </a:lnTo>
                  <a:lnTo>
                    <a:pt x="7" y="23"/>
                  </a:lnTo>
                  <a:lnTo>
                    <a:pt x="4" y="19"/>
                  </a:lnTo>
                  <a:lnTo>
                    <a:pt x="1" y="16"/>
                  </a:lnTo>
                  <a:lnTo>
                    <a:pt x="0" y="11"/>
                  </a:lnTo>
                  <a:lnTo>
                    <a:pt x="0" y="11"/>
                  </a:lnTo>
                  <a:lnTo>
                    <a:pt x="1" y="7"/>
                  </a:lnTo>
                  <a:lnTo>
                    <a:pt x="4" y="4"/>
                  </a:lnTo>
                  <a:lnTo>
                    <a:pt x="7" y="0"/>
                  </a:lnTo>
                  <a:lnTo>
                    <a:pt x="12" y="0"/>
                  </a:lnTo>
                  <a:lnTo>
                    <a:pt x="12" y="0"/>
                  </a:lnTo>
                  <a:lnTo>
                    <a:pt x="17" y="0"/>
                  </a:lnTo>
                  <a:lnTo>
                    <a:pt x="21" y="4"/>
                  </a:lnTo>
                  <a:lnTo>
                    <a:pt x="23" y="7"/>
                  </a:lnTo>
                  <a:lnTo>
                    <a:pt x="24" y="11"/>
                  </a:lnTo>
                  <a:lnTo>
                    <a:pt x="24"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68" name="Google Shape;1368;p72"/>
            <p:cNvSpPr/>
            <p:nvPr/>
          </p:nvSpPr>
          <p:spPr>
            <a:xfrm>
              <a:off x="10514013" y="2260600"/>
              <a:ext cx="19050" cy="20638"/>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7" y="1"/>
                  </a:lnTo>
                  <a:lnTo>
                    <a:pt x="21"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69" name="Google Shape;1369;p72"/>
            <p:cNvSpPr/>
            <p:nvPr/>
          </p:nvSpPr>
          <p:spPr>
            <a:xfrm>
              <a:off x="10514013" y="2354263"/>
              <a:ext cx="19050" cy="19050"/>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7" y="1"/>
                  </a:lnTo>
                  <a:lnTo>
                    <a:pt x="21"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70" name="Google Shape;1370;p72"/>
            <p:cNvSpPr/>
            <p:nvPr/>
          </p:nvSpPr>
          <p:spPr>
            <a:xfrm>
              <a:off x="10514013" y="2446338"/>
              <a:ext cx="19050" cy="19050"/>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7" y="1"/>
                  </a:lnTo>
                  <a:lnTo>
                    <a:pt x="21"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71" name="Google Shape;1371;p72"/>
            <p:cNvSpPr/>
            <p:nvPr/>
          </p:nvSpPr>
          <p:spPr>
            <a:xfrm>
              <a:off x="10614026" y="1892300"/>
              <a:ext cx="19050" cy="17463"/>
            </a:xfrm>
            <a:custGeom>
              <a:avLst/>
              <a:gdLst/>
              <a:ahLst/>
              <a:cxnLst/>
              <a:rect l="l" t="t" r="r" b="b"/>
              <a:pathLst>
                <a:path w="24" h="23" extrusionOk="0">
                  <a:moveTo>
                    <a:pt x="24" y="12"/>
                  </a:moveTo>
                  <a:lnTo>
                    <a:pt x="24" y="12"/>
                  </a:lnTo>
                  <a:lnTo>
                    <a:pt x="23" y="16"/>
                  </a:lnTo>
                  <a:lnTo>
                    <a:pt x="20" y="21"/>
                  </a:lnTo>
                  <a:lnTo>
                    <a:pt x="17" y="23"/>
                  </a:lnTo>
                  <a:lnTo>
                    <a:pt x="12" y="23"/>
                  </a:lnTo>
                  <a:lnTo>
                    <a:pt x="12" y="23"/>
                  </a:lnTo>
                  <a:lnTo>
                    <a:pt x="7" y="23"/>
                  </a:lnTo>
                  <a:lnTo>
                    <a:pt x="3" y="21"/>
                  </a:lnTo>
                  <a:lnTo>
                    <a:pt x="1" y="16"/>
                  </a:lnTo>
                  <a:lnTo>
                    <a:pt x="0" y="12"/>
                  </a:lnTo>
                  <a:lnTo>
                    <a:pt x="0" y="12"/>
                  </a:lnTo>
                  <a:lnTo>
                    <a:pt x="1" y="8"/>
                  </a:lnTo>
                  <a:lnTo>
                    <a:pt x="3" y="4"/>
                  </a:lnTo>
                  <a:lnTo>
                    <a:pt x="7" y="2"/>
                  </a:lnTo>
                  <a:lnTo>
                    <a:pt x="12" y="0"/>
                  </a:lnTo>
                  <a:lnTo>
                    <a:pt x="12" y="0"/>
                  </a:lnTo>
                  <a:lnTo>
                    <a:pt x="17" y="2"/>
                  </a:lnTo>
                  <a:lnTo>
                    <a:pt x="20" y="4"/>
                  </a:lnTo>
                  <a:lnTo>
                    <a:pt x="23" y="8"/>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72" name="Google Shape;1372;p72"/>
            <p:cNvSpPr/>
            <p:nvPr/>
          </p:nvSpPr>
          <p:spPr>
            <a:xfrm>
              <a:off x="10614026" y="1984375"/>
              <a:ext cx="19050" cy="19050"/>
            </a:xfrm>
            <a:custGeom>
              <a:avLst/>
              <a:gdLst/>
              <a:ahLst/>
              <a:cxnLst/>
              <a:rect l="l" t="t" r="r" b="b"/>
              <a:pathLst>
                <a:path w="24" h="25" extrusionOk="0">
                  <a:moveTo>
                    <a:pt x="24" y="13"/>
                  </a:moveTo>
                  <a:lnTo>
                    <a:pt x="24" y="13"/>
                  </a:lnTo>
                  <a:lnTo>
                    <a:pt x="23" y="17"/>
                  </a:lnTo>
                  <a:lnTo>
                    <a:pt x="20" y="21"/>
                  </a:lnTo>
                  <a:lnTo>
                    <a:pt x="17" y="23"/>
                  </a:lnTo>
                  <a:lnTo>
                    <a:pt x="12" y="25"/>
                  </a:lnTo>
                  <a:lnTo>
                    <a:pt x="12" y="25"/>
                  </a:lnTo>
                  <a:lnTo>
                    <a:pt x="7" y="23"/>
                  </a:lnTo>
                  <a:lnTo>
                    <a:pt x="3" y="21"/>
                  </a:lnTo>
                  <a:lnTo>
                    <a:pt x="1" y="17"/>
                  </a:lnTo>
                  <a:lnTo>
                    <a:pt x="0" y="13"/>
                  </a:lnTo>
                  <a:lnTo>
                    <a:pt x="0" y="13"/>
                  </a:lnTo>
                  <a:lnTo>
                    <a:pt x="1" y="8"/>
                  </a:lnTo>
                  <a:lnTo>
                    <a:pt x="3" y="4"/>
                  </a:lnTo>
                  <a:lnTo>
                    <a:pt x="7" y="2"/>
                  </a:lnTo>
                  <a:lnTo>
                    <a:pt x="12" y="0"/>
                  </a:lnTo>
                  <a:lnTo>
                    <a:pt x="12" y="0"/>
                  </a:lnTo>
                  <a:lnTo>
                    <a:pt x="17" y="2"/>
                  </a:lnTo>
                  <a:lnTo>
                    <a:pt x="20" y="4"/>
                  </a:lnTo>
                  <a:lnTo>
                    <a:pt x="23" y="8"/>
                  </a:lnTo>
                  <a:lnTo>
                    <a:pt x="24" y="13"/>
                  </a:lnTo>
                  <a:lnTo>
                    <a:pt x="24"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73" name="Google Shape;1373;p72"/>
            <p:cNvSpPr/>
            <p:nvPr/>
          </p:nvSpPr>
          <p:spPr>
            <a:xfrm>
              <a:off x="10614026" y="2076450"/>
              <a:ext cx="19050" cy="19050"/>
            </a:xfrm>
            <a:custGeom>
              <a:avLst/>
              <a:gdLst/>
              <a:ahLst/>
              <a:cxnLst/>
              <a:rect l="l" t="t" r="r" b="b"/>
              <a:pathLst>
                <a:path w="24" h="24" extrusionOk="0">
                  <a:moveTo>
                    <a:pt x="24" y="12"/>
                  </a:moveTo>
                  <a:lnTo>
                    <a:pt x="24" y="12"/>
                  </a:lnTo>
                  <a:lnTo>
                    <a:pt x="23" y="17"/>
                  </a:lnTo>
                  <a:lnTo>
                    <a:pt x="20" y="20"/>
                  </a:lnTo>
                  <a:lnTo>
                    <a:pt x="17"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7" y="1"/>
                  </a:lnTo>
                  <a:lnTo>
                    <a:pt x="20"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74" name="Google Shape;1374;p72"/>
            <p:cNvSpPr/>
            <p:nvPr/>
          </p:nvSpPr>
          <p:spPr>
            <a:xfrm>
              <a:off x="10614026" y="2168525"/>
              <a:ext cx="19050" cy="19050"/>
            </a:xfrm>
            <a:custGeom>
              <a:avLst/>
              <a:gdLst/>
              <a:ahLst/>
              <a:cxnLst/>
              <a:rect l="l" t="t" r="r" b="b"/>
              <a:pathLst>
                <a:path w="24" h="23" extrusionOk="0">
                  <a:moveTo>
                    <a:pt x="24" y="11"/>
                  </a:moveTo>
                  <a:lnTo>
                    <a:pt x="24" y="11"/>
                  </a:lnTo>
                  <a:lnTo>
                    <a:pt x="23" y="16"/>
                  </a:lnTo>
                  <a:lnTo>
                    <a:pt x="20" y="19"/>
                  </a:lnTo>
                  <a:lnTo>
                    <a:pt x="17" y="23"/>
                  </a:lnTo>
                  <a:lnTo>
                    <a:pt x="12" y="23"/>
                  </a:lnTo>
                  <a:lnTo>
                    <a:pt x="12" y="23"/>
                  </a:lnTo>
                  <a:lnTo>
                    <a:pt x="7" y="23"/>
                  </a:lnTo>
                  <a:lnTo>
                    <a:pt x="3" y="19"/>
                  </a:lnTo>
                  <a:lnTo>
                    <a:pt x="1" y="16"/>
                  </a:lnTo>
                  <a:lnTo>
                    <a:pt x="0" y="11"/>
                  </a:lnTo>
                  <a:lnTo>
                    <a:pt x="0" y="11"/>
                  </a:lnTo>
                  <a:lnTo>
                    <a:pt x="1" y="7"/>
                  </a:lnTo>
                  <a:lnTo>
                    <a:pt x="3" y="4"/>
                  </a:lnTo>
                  <a:lnTo>
                    <a:pt x="7" y="0"/>
                  </a:lnTo>
                  <a:lnTo>
                    <a:pt x="12" y="0"/>
                  </a:lnTo>
                  <a:lnTo>
                    <a:pt x="12" y="0"/>
                  </a:lnTo>
                  <a:lnTo>
                    <a:pt x="17" y="0"/>
                  </a:lnTo>
                  <a:lnTo>
                    <a:pt x="20" y="4"/>
                  </a:lnTo>
                  <a:lnTo>
                    <a:pt x="23" y="7"/>
                  </a:lnTo>
                  <a:lnTo>
                    <a:pt x="24" y="11"/>
                  </a:lnTo>
                  <a:lnTo>
                    <a:pt x="24"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75" name="Google Shape;1375;p72"/>
            <p:cNvSpPr/>
            <p:nvPr/>
          </p:nvSpPr>
          <p:spPr>
            <a:xfrm>
              <a:off x="10614026" y="2260600"/>
              <a:ext cx="19050" cy="20638"/>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76" name="Google Shape;1376;p72"/>
            <p:cNvSpPr/>
            <p:nvPr/>
          </p:nvSpPr>
          <p:spPr>
            <a:xfrm>
              <a:off x="10614026" y="2354263"/>
              <a:ext cx="19050" cy="19050"/>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77" name="Google Shape;1377;p72"/>
            <p:cNvSpPr/>
            <p:nvPr/>
          </p:nvSpPr>
          <p:spPr>
            <a:xfrm>
              <a:off x="10614026" y="2446338"/>
              <a:ext cx="19050" cy="19050"/>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78" name="Google Shape;1378;p72"/>
            <p:cNvSpPr/>
            <p:nvPr/>
          </p:nvSpPr>
          <p:spPr>
            <a:xfrm>
              <a:off x="10714038" y="1892300"/>
              <a:ext cx="17463" cy="17463"/>
            </a:xfrm>
            <a:custGeom>
              <a:avLst/>
              <a:gdLst/>
              <a:ahLst/>
              <a:cxnLst/>
              <a:rect l="l" t="t" r="r" b="b"/>
              <a:pathLst>
                <a:path w="23" h="23" extrusionOk="0">
                  <a:moveTo>
                    <a:pt x="23" y="12"/>
                  </a:moveTo>
                  <a:lnTo>
                    <a:pt x="23" y="12"/>
                  </a:lnTo>
                  <a:lnTo>
                    <a:pt x="23" y="16"/>
                  </a:lnTo>
                  <a:lnTo>
                    <a:pt x="19" y="21"/>
                  </a:lnTo>
                  <a:lnTo>
                    <a:pt x="15" y="23"/>
                  </a:lnTo>
                  <a:lnTo>
                    <a:pt x="12" y="23"/>
                  </a:lnTo>
                  <a:lnTo>
                    <a:pt x="12" y="23"/>
                  </a:lnTo>
                  <a:lnTo>
                    <a:pt x="7" y="23"/>
                  </a:lnTo>
                  <a:lnTo>
                    <a:pt x="3" y="21"/>
                  </a:lnTo>
                  <a:lnTo>
                    <a:pt x="0" y="16"/>
                  </a:lnTo>
                  <a:lnTo>
                    <a:pt x="0" y="12"/>
                  </a:lnTo>
                  <a:lnTo>
                    <a:pt x="0" y="12"/>
                  </a:lnTo>
                  <a:lnTo>
                    <a:pt x="0" y="8"/>
                  </a:lnTo>
                  <a:lnTo>
                    <a:pt x="3" y="4"/>
                  </a:lnTo>
                  <a:lnTo>
                    <a:pt x="7" y="2"/>
                  </a:lnTo>
                  <a:lnTo>
                    <a:pt x="12" y="0"/>
                  </a:lnTo>
                  <a:lnTo>
                    <a:pt x="12" y="0"/>
                  </a:lnTo>
                  <a:lnTo>
                    <a:pt x="15" y="2"/>
                  </a:lnTo>
                  <a:lnTo>
                    <a:pt x="19" y="4"/>
                  </a:lnTo>
                  <a:lnTo>
                    <a:pt x="23" y="8"/>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79" name="Google Shape;1379;p72"/>
            <p:cNvSpPr/>
            <p:nvPr/>
          </p:nvSpPr>
          <p:spPr>
            <a:xfrm>
              <a:off x="10714038" y="1984375"/>
              <a:ext cx="17463" cy="19050"/>
            </a:xfrm>
            <a:custGeom>
              <a:avLst/>
              <a:gdLst/>
              <a:ahLst/>
              <a:cxnLst/>
              <a:rect l="l" t="t" r="r" b="b"/>
              <a:pathLst>
                <a:path w="23" h="25" extrusionOk="0">
                  <a:moveTo>
                    <a:pt x="23" y="13"/>
                  </a:moveTo>
                  <a:lnTo>
                    <a:pt x="23" y="13"/>
                  </a:lnTo>
                  <a:lnTo>
                    <a:pt x="23" y="17"/>
                  </a:lnTo>
                  <a:lnTo>
                    <a:pt x="19" y="21"/>
                  </a:lnTo>
                  <a:lnTo>
                    <a:pt x="15" y="23"/>
                  </a:lnTo>
                  <a:lnTo>
                    <a:pt x="12" y="25"/>
                  </a:lnTo>
                  <a:lnTo>
                    <a:pt x="12" y="25"/>
                  </a:lnTo>
                  <a:lnTo>
                    <a:pt x="7" y="23"/>
                  </a:lnTo>
                  <a:lnTo>
                    <a:pt x="3" y="21"/>
                  </a:lnTo>
                  <a:lnTo>
                    <a:pt x="0" y="17"/>
                  </a:lnTo>
                  <a:lnTo>
                    <a:pt x="0" y="13"/>
                  </a:lnTo>
                  <a:lnTo>
                    <a:pt x="0" y="13"/>
                  </a:lnTo>
                  <a:lnTo>
                    <a:pt x="0" y="8"/>
                  </a:lnTo>
                  <a:lnTo>
                    <a:pt x="3" y="4"/>
                  </a:lnTo>
                  <a:lnTo>
                    <a:pt x="7" y="2"/>
                  </a:lnTo>
                  <a:lnTo>
                    <a:pt x="12" y="0"/>
                  </a:lnTo>
                  <a:lnTo>
                    <a:pt x="12" y="0"/>
                  </a:lnTo>
                  <a:lnTo>
                    <a:pt x="15" y="2"/>
                  </a:lnTo>
                  <a:lnTo>
                    <a:pt x="19" y="4"/>
                  </a:lnTo>
                  <a:lnTo>
                    <a:pt x="23" y="8"/>
                  </a:lnTo>
                  <a:lnTo>
                    <a:pt x="23" y="13"/>
                  </a:lnTo>
                  <a:lnTo>
                    <a:pt x="23"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80" name="Google Shape;1380;p72"/>
            <p:cNvSpPr/>
            <p:nvPr/>
          </p:nvSpPr>
          <p:spPr>
            <a:xfrm>
              <a:off x="10714038" y="2076450"/>
              <a:ext cx="17463" cy="19050"/>
            </a:xfrm>
            <a:custGeom>
              <a:avLst/>
              <a:gdLst/>
              <a:ahLst/>
              <a:cxnLst/>
              <a:rect l="l" t="t" r="r" b="b"/>
              <a:pathLst>
                <a:path w="23" h="24" extrusionOk="0">
                  <a:moveTo>
                    <a:pt x="23" y="12"/>
                  </a:moveTo>
                  <a:lnTo>
                    <a:pt x="23" y="12"/>
                  </a:lnTo>
                  <a:lnTo>
                    <a:pt x="23" y="17"/>
                  </a:lnTo>
                  <a:lnTo>
                    <a:pt x="19" y="20"/>
                  </a:lnTo>
                  <a:lnTo>
                    <a:pt x="15" y="23"/>
                  </a:lnTo>
                  <a:lnTo>
                    <a:pt x="12" y="24"/>
                  </a:lnTo>
                  <a:lnTo>
                    <a:pt x="12" y="24"/>
                  </a:lnTo>
                  <a:lnTo>
                    <a:pt x="7" y="23"/>
                  </a:lnTo>
                  <a:lnTo>
                    <a:pt x="3" y="20"/>
                  </a:lnTo>
                  <a:lnTo>
                    <a:pt x="0" y="17"/>
                  </a:lnTo>
                  <a:lnTo>
                    <a:pt x="0" y="12"/>
                  </a:lnTo>
                  <a:lnTo>
                    <a:pt x="0" y="12"/>
                  </a:lnTo>
                  <a:lnTo>
                    <a:pt x="0" y="7"/>
                  </a:lnTo>
                  <a:lnTo>
                    <a:pt x="3" y="3"/>
                  </a:lnTo>
                  <a:lnTo>
                    <a:pt x="7" y="1"/>
                  </a:lnTo>
                  <a:lnTo>
                    <a:pt x="12" y="0"/>
                  </a:lnTo>
                  <a:lnTo>
                    <a:pt x="12" y="0"/>
                  </a:lnTo>
                  <a:lnTo>
                    <a:pt x="15" y="1"/>
                  </a:lnTo>
                  <a:lnTo>
                    <a:pt x="19" y="3"/>
                  </a:lnTo>
                  <a:lnTo>
                    <a:pt x="23"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81" name="Google Shape;1381;p72"/>
            <p:cNvSpPr/>
            <p:nvPr/>
          </p:nvSpPr>
          <p:spPr>
            <a:xfrm>
              <a:off x="10714038" y="2168525"/>
              <a:ext cx="17463" cy="19050"/>
            </a:xfrm>
            <a:custGeom>
              <a:avLst/>
              <a:gdLst/>
              <a:ahLst/>
              <a:cxnLst/>
              <a:rect l="l" t="t" r="r" b="b"/>
              <a:pathLst>
                <a:path w="23" h="23" extrusionOk="0">
                  <a:moveTo>
                    <a:pt x="23" y="11"/>
                  </a:moveTo>
                  <a:lnTo>
                    <a:pt x="23" y="11"/>
                  </a:lnTo>
                  <a:lnTo>
                    <a:pt x="23" y="16"/>
                  </a:lnTo>
                  <a:lnTo>
                    <a:pt x="19" y="19"/>
                  </a:lnTo>
                  <a:lnTo>
                    <a:pt x="15" y="23"/>
                  </a:lnTo>
                  <a:lnTo>
                    <a:pt x="12" y="23"/>
                  </a:lnTo>
                  <a:lnTo>
                    <a:pt x="12" y="23"/>
                  </a:lnTo>
                  <a:lnTo>
                    <a:pt x="7" y="23"/>
                  </a:lnTo>
                  <a:lnTo>
                    <a:pt x="3" y="19"/>
                  </a:lnTo>
                  <a:lnTo>
                    <a:pt x="0" y="16"/>
                  </a:lnTo>
                  <a:lnTo>
                    <a:pt x="0" y="11"/>
                  </a:lnTo>
                  <a:lnTo>
                    <a:pt x="0" y="11"/>
                  </a:lnTo>
                  <a:lnTo>
                    <a:pt x="0" y="7"/>
                  </a:lnTo>
                  <a:lnTo>
                    <a:pt x="3" y="4"/>
                  </a:lnTo>
                  <a:lnTo>
                    <a:pt x="7" y="0"/>
                  </a:lnTo>
                  <a:lnTo>
                    <a:pt x="12" y="0"/>
                  </a:lnTo>
                  <a:lnTo>
                    <a:pt x="12" y="0"/>
                  </a:lnTo>
                  <a:lnTo>
                    <a:pt x="15" y="0"/>
                  </a:lnTo>
                  <a:lnTo>
                    <a:pt x="19" y="4"/>
                  </a:lnTo>
                  <a:lnTo>
                    <a:pt x="23" y="7"/>
                  </a:lnTo>
                  <a:lnTo>
                    <a:pt x="23" y="11"/>
                  </a:lnTo>
                  <a:lnTo>
                    <a:pt x="23"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82" name="Google Shape;1382;p72"/>
            <p:cNvSpPr/>
            <p:nvPr/>
          </p:nvSpPr>
          <p:spPr>
            <a:xfrm>
              <a:off x="10714038" y="2260600"/>
              <a:ext cx="17463" cy="20638"/>
            </a:xfrm>
            <a:custGeom>
              <a:avLst/>
              <a:gdLst/>
              <a:ahLst/>
              <a:cxnLst/>
              <a:rect l="l" t="t" r="r" b="b"/>
              <a:pathLst>
                <a:path w="23" h="24" extrusionOk="0">
                  <a:moveTo>
                    <a:pt x="23" y="12"/>
                  </a:moveTo>
                  <a:lnTo>
                    <a:pt x="23" y="12"/>
                  </a:lnTo>
                  <a:lnTo>
                    <a:pt x="23" y="17"/>
                  </a:lnTo>
                  <a:lnTo>
                    <a:pt x="19" y="21"/>
                  </a:lnTo>
                  <a:lnTo>
                    <a:pt x="15" y="23"/>
                  </a:lnTo>
                  <a:lnTo>
                    <a:pt x="12" y="24"/>
                  </a:lnTo>
                  <a:lnTo>
                    <a:pt x="12" y="24"/>
                  </a:lnTo>
                  <a:lnTo>
                    <a:pt x="7" y="23"/>
                  </a:lnTo>
                  <a:lnTo>
                    <a:pt x="3" y="21"/>
                  </a:lnTo>
                  <a:lnTo>
                    <a:pt x="0" y="17"/>
                  </a:lnTo>
                  <a:lnTo>
                    <a:pt x="0" y="12"/>
                  </a:lnTo>
                  <a:lnTo>
                    <a:pt x="0" y="12"/>
                  </a:lnTo>
                  <a:lnTo>
                    <a:pt x="0" y="7"/>
                  </a:lnTo>
                  <a:lnTo>
                    <a:pt x="3" y="4"/>
                  </a:lnTo>
                  <a:lnTo>
                    <a:pt x="7" y="1"/>
                  </a:lnTo>
                  <a:lnTo>
                    <a:pt x="12" y="0"/>
                  </a:lnTo>
                  <a:lnTo>
                    <a:pt x="12" y="0"/>
                  </a:lnTo>
                  <a:lnTo>
                    <a:pt x="15" y="1"/>
                  </a:lnTo>
                  <a:lnTo>
                    <a:pt x="19" y="4"/>
                  </a:lnTo>
                  <a:lnTo>
                    <a:pt x="23"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83" name="Google Shape;1383;p72"/>
            <p:cNvSpPr/>
            <p:nvPr/>
          </p:nvSpPr>
          <p:spPr>
            <a:xfrm>
              <a:off x="10714038" y="2354263"/>
              <a:ext cx="17463" cy="19050"/>
            </a:xfrm>
            <a:custGeom>
              <a:avLst/>
              <a:gdLst/>
              <a:ahLst/>
              <a:cxnLst/>
              <a:rect l="l" t="t" r="r" b="b"/>
              <a:pathLst>
                <a:path w="23" h="24" extrusionOk="0">
                  <a:moveTo>
                    <a:pt x="23" y="12"/>
                  </a:moveTo>
                  <a:lnTo>
                    <a:pt x="23" y="12"/>
                  </a:lnTo>
                  <a:lnTo>
                    <a:pt x="23" y="17"/>
                  </a:lnTo>
                  <a:lnTo>
                    <a:pt x="19" y="21"/>
                  </a:lnTo>
                  <a:lnTo>
                    <a:pt x="15" y="23"/>
                  </a:lnTo>
                  <a:lnTo>
                    <a:pt x="12" y="24"/>
                  </a:lnTo>
                  <a:lnTo>
                    <a:pt x="12" y="24"/>
                  </a:lnTo>
                  <a:lnTo>
                    <a:pt x="7" y="23"/>
                  </a:lnTo>
                  <a:lnTo>
                    <a:pt x="3" y="21"/>
                  </a:lnTo>
                  <a:lnTo>
                    <a:pt x="0" y="17"/>
                  </a:lnTo>
                  <a:lnTo>
                    <a:pt x="0" y="12"/>
                  </a:lnTo>
                  <a:lnTo>
                    <a:pt x="0" y="12"/>
                  </a:lnTo>
                  <a:lnTo>
                    <a:pt x="0" y="7"/>
                  </a:lnTo>
                  <a:lnTo>
                    <a:pt x="3" y="4"/>
                  </a:lnTo>
                  <a:lnTo>
                    <a:pt x="7" y="1"/>
                  </a:lnTo>
                  <a:lnTo>
                    <a:pt x="12" y="0"/>
                  </a:lnTo>
                  <a:lnTo>
                    <a:pt x="12" y="0"/>
                  </a:lnTo>
                  <a:lnTo>
                    <a:pt x="15" y="1"/>
                  </a:lnTo>
                  <a:lnTo>
                    <a:pt x="19" y="4"/>
                  </a:lnTo>
                  <a:lnTo>
                    <a:pt x="23"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84" name="Google Shape;1384;p72"/>
            <p:cNvSpPr/>
            <p:nvPr/>
          </p:nvSpPr>
          <p:spPr>
            <a:xfrm>
              <a:off x="10714038" y="2446338"/>
              <a:ext cx="17463" cy="19050"/>
            </a:xfrm>
            <a:custGeom>
              <a:avLst/>
              <a:gdLst/>
              <a:ahLst/>
              <a:cxnLst/>
              <a:rect l="l" t="t" r="r" b="b"/>
              <a:pathLst>
                <a:path w="23" h="24" extrusionOk="0">
                  <a:moveTo>
                    <a:pt x="23" y="12"/>
                  </a:moveTo>
                  <a:lnTo>
                    <a:pt x="23" y="12"/>
                  </a:lnTo>
                  <a:lnTo>
                    <a:pt x="23" y="17"/>
                  </a:lnTo>
                  <a:lnTo>
                    <a:pt x="19" y="21"/>
                  </a:lnTo>
                  <a:lnTo>
                    <a:pt x="15" y="23"/>
                  </a:lnTo>
                  <a:lnTo>
                    <a:pt x="12" y="24"/>
                  </a:lnTo>
                  <a:lnTo>
                    <a:pt x="12" y="24"/>
                  </a:lnTo>
                  <a:lnTo>
                    <a:pt x="7" y="23"/>
                  </a:lnTo>
                  <a:lnTo>
                    <a:pt x="3" y="21"/>
                  </a:lnTo>
                  <a:lnTo>
                    <a:pt x="0" y="17"/>
                  </a:lnTo>
                  <a:lnTo>
                    <a:pt x="0" y="12"/>
                  </a:lnTo>
                  <a:lnTo>
                    <a:pt x="0" y="12"/>
                  </a:lnTo>
                  <a:lnTo>
                    <a:pt x="0" y="7"/>
                  </a:lnTo>
                  <a:lnTo>
                    <a:pt x="3" y="4"/>
                  </a:lnTo>
                  <a:lnTo>
                    <a:pt x="7" y="1"/>
                  </a:lnTo>
                  <a:lnTo>
                    <a:pt x="12" y="0"/>
                  </a:lnTo>
                  <a:lnTo>
                    <a:pt x="12" y="0"/>
                  </a:lnTo>
                  <a:lnTo>
                    <a:pt x="15" y="1"/>
                  </a:lnTo>
                  <a:lnTo>
                    <a:pt x="19" y="4"/>
                  </a:lnTo>
                  <a:lnTo>
                    <a:pt x="23"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85" name="Google Shape;1385;p72"/>
            <p:cNvSpPr/>
            <p:nvPr/>
          </p:nvSpPr>
          <p:spPr>
            <a:xfrm>
              <a:off x="10814051" y="1892300"/>
              <a:ext cx="17463" cy="17463"/>
            </a:xfrm>
            <a:custGeom>
              <a:avLst/>
              <a:gdLst/>
              <a:ahLst/>
              <a:cxnLst/>
              <a:rect l="l" t="t" r="r" b="b"/>
              <a:pathLst>
                <a:path w="23" h="23" extrusionOk="0">
                  <a:moveTo>
                    <a:pt x="23" y="12"/>
                  </a:moveTo>
                  <a:lnTo>
                    <a:pt x="23" y="12"/>
                  </a:lnTo>
                  <a:lnTo>
                    <a:pt x="22" y="16"/>
                  </a:lnTo>
                  <a:lnTo>
                    <a:pt x="20" y="21"/>
                  </a:lnTo>
                  <a:lnTo>
                    <a:pt x="16" y="23"/>
                  </a:lnTo>
                  <a:lnTo>
                    <a:pt x="11" y="23"/>
                  </a:lnTo>
                  <a:lnTo>
                    <a:pt x="11" y="23"/>
                  </a:lnTo>
                  <a:lnTo>
                    <a:pt x="8" y="23"/>
                  </a:lnTo>
                  <a:lnTo>
                    <a:pt x="3" y="21"/>
                  </a:lnTo>
                  <a:lnTo>
                    <a:pt x="0" y="16"/>
                  </a:lnTo>
                  <a:lnTo>
                    <a:pt x="0" y="12"/>
                  </a:lnTo>
                  <a:lnTo>
                    <a:pt x="0" y="12"/>
                  </a:lnTo>
                  <a:lnTo>
                    <a:pt x="0" y="8"/>
                  </a:lnTo>
                  <a:lnTo>
                    <a:pt x="3" y="4"/>
                  </a:lnTo>
                  <a:lnTo>
                    <a:pt x="8" y="2"/>
                  </a:lnTo>
                  <a:lnTo>
                    <a:pt x="11" y="0"/>
                  </a:lnTo>
                  <a:lnTo>
                    <a:pt x="11" y="0"/>
                  </a:lnTo>
                  <a:lnTo>
                    <a:pt x="16" y="2"/>
                  </a:lnTo>
                  <a:lnTo>
                    <a:pt x="20" y="4"/>
                  </a:lnTo>
                  <a:lnTo>
                    <a:pt x="22" y="8"/>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86" name="Google Shape;1386;p72"/>
            <p:cNvSpPr/>
            <p:nvPr/>
          </p:nvSpPr>
          <p:spPr>
            <a:xfrm>
              <a:off x="10814051" y="1984375"/>
              <a:ext cx="17463" cy="19050"/>
            </a:xfrm>
            <a:custGeom>
              <a:avLst/>
              <a:gdLst/>
              <a:ahLst/>
              <a:cxnLst/>
              <a:rect l="l" t="t" r="r" b="b"/>
              <a:pathLst>
                <a:path w="23" h="25" extrusionOk="0">
                  <a:moveTo>
                    <a:pt x="23" y="13"/>
                  </a:moveTo>
                  <a:lnTo>
                    <a:pt x="23" y="13"/>
                  </a:lnTo>
                  <a:lnTo>
                    <a:pt x="22" y="17"/>
                  </a:lnTo>
                  <a:lnTo>
                    <a:pt x="20" y="21"/>
                  </a:lnTo>
                  <a:lnTo>
                    <a:pt x="16" y="23"/>
                  </a:lnTo>
                  <a:lnTo>
                    <a:pt x="11" y="25"/>
                  </a:lnTo>
                  <a:lnTo>
                    <a:pt x="11" y="25"/>
                  </a:lnTo>
                  <a:lnTo>
                    <a:pt x="8" y="23"/>
                  </a:lnTo>
                  <a:lnTo>
                    <a:pt x="3" y="21"/>
                  </a:lnTo>
                  <a:lnTo>
                    <a:pt x="0" y="17"/>
                  </a:lnTo>
                  <a:lnTo>
                    <a:pt x="0" y="13"/>
                  </a:lnTo>
                  <a:lnTo>
                    <a:pt x="0" y="13"/>
                  </a:lnTo>
                  <a:lnTo>
                    <a:pt x="0" y="8"/>
                  </a:lnTo>
                  <a:lnTo>
                    <a:pt x="3" y="4"/>
                  </a:lnTo>
                  <a:lnTo>
                    <a:pt x="8" y="2"/>
                  </a:lnTo>
                  <a:lnTo>
                    <a:pt x="11" y="0"/>
                  </a:lnTo>
                  <a:lnTo>
                    <a:pt x="11" y="0"/>
                  </a:lnTo>
                  <a:lnTo>
                    <a:pt x="16" y="2"/>
                  </a:lnTo>
                  <a:lnTo>
                    <a:pt x="20" y="4"/>
                  </a:lnTo>
                  <a:lnTo>
                    <a:pt x="22" y="8"/>
                  </a:lnTo>
                  <a:lnTo>
                    <a:pt x="23" y="13"/>
                  </a:lnTo>
                  <a:lnTo>
                    <a:pt x="23"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87" name="Google Shape;1387;p72"/>
            <p:cNvSpPr/>
            <p:nvPr/>
          </p:nvSpPr>
          <p:spPr>
            <a:xfrm>
              <a:off x="10814051" y="2076450"/>
              <a:ext cx="17463" cy="19050"/>
            </a:xfrm>
            <a:custGeom>
              <a:avLst/>
              <a:gdLst/>
              <a:ahLst/>
              <a:cxnLst/>
              <a:rect l="l" t="t" r="r" b="b"/>
              <a:pathLst>
                <a:path w="23" h="24" extrusionOk="0">
                  <a:moveTo>
                    <a:pt x="23" y="12"/>
                  </a:moveTo>
                  <a:lnTo>
                    <a:pt x="23" y="12"/>
                  </a:lnTo>
                  <a:lnTo>
                    <a:pt x="22" y="17"/>
                  </a:lnTo>
                  <a:lnTo>
                    <a:pt x="20" y="20"/>
                  </a:lnTo>
                  <a:lnTo>
                    <a:pt x="16" y="23"/>
                  </a:lnTo>
                  <a:lnTo>
                    <a:pt x="11" y="24"/>
                  </a:lnTo>
                  <a:lnTo>
                    <a:pt x="11" y="24"/>
                  </a:lnTo>
                  <a:lnTo>
                    <a:pt x="8" y="23"/>
                  </a:lnTo>
                  <a:lnTo>
                    <a:pt x="3" y="20"/>
                  </a:lnTo>
                  <a:lnTo>
                    <a:pt x="0" y="17"/>
                  </a:lnTo>
                  <a:lnTo>
                    <a:pt x="0" y="12"/>
                  </a:lnTo>
                  <a:lnTo>
                    <a:pt x="0" y="12"/>
                  </a:lnTo>
                  <a:lnTo>
                    <a:pt x="0" y="7"/>
                  </a:lnTo>
                  <a:lnTo>
                    <a:pt x="3" y="3"/>
                  </a:lnTo>
                  <a:lnTo>
                    <a:pt x="8" y="1"/>
                  </a:lnTo>
                  <a:lnTo>
                    <a:pt x="11" y="0"/>
                  </a:lnTo>
                  <a:lnTo>
                    <a:pt x="11" y="0"/>
                  </a:lnTo>
                  <a:lnTo>
                    <a:pt x="16" y="1"/>
                  </a:lnTo>
                  <a:lnTo>
                    <a:pt x="20" y="3"/>
                  </a:lnTo>
                  <a:lnTo>
                    <a:pt x="22"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88" name="Google Shape;1388;p72"/>
            <p:cNvSpPr/>
            <p:nvPr/>
          </p:nvSpPr>
          <p:spPr>
            <a:xfrm>
              <a:off x="10814051" y="2168525"/>
              <a:ext cx="17463" cy="19050"/>
            </a:xfrm>
            <a:custGeom>
              <a:avLst/>
              <a:gdLst/>
              <a:ahLst/>
              <a:cxnLst/>
              <a:rect l="l" t="t" r="r" b="b"/>
              <a:pathLst>
                <a:path w="23" h="23" extrusionOk="0">
                  <a:moveTo>
                    <a:pt x="23" y="11"/>
                  </a:moveTo>
                  <a:lnTo>
                    <a:pt x="23" y="11"/>
                  </a:lnTo>
                  <a:lnTo>
                    <a:pt x="22" y="16"/>
                  </a:lnTo>
                  <a:lnTo>
                    <a:pt x="20" y="19"/>
                  </a:lnTo>
                  <a:lnTo>
                    <a:pt x="16" y="23"/>
                  </a:lnTo>
                  <a:lnTo>
                    <a:pt x="11" y="23"/>
                  </a:lnTo>
                  <a:lnTo>
                    <a:pt x="11" y="23"/>
                  </a:lnTo>
                  <a:lnTo>
                    <a:pt x="8" y="23"/>
                  </a:lnTo>
                  <a:lnTo>
                    <a:pt x="3" y="19"/>
                  </a:lnTo>
                  <a:lnTo>
                    <a:pt x="0" y="16"/>
                  </a:lnTo>
                  <a:lnTo>
                    <a:pt x="0" y="11"/>
                  </a:lnTo>
                  <a:lnTo>
                    <a:pt x="0" y="11"/>
                  </a:lnTo>
                  <a:lnTo>
                    <a:pt x="0" y="7"/>
                  </a:lnTo>
                  <a:lnTo>
                    <a:pt x="3" y="4"/>
                  </a:lnTo>
                  <a:lnTo>
                    <a:pt x="8" y="0"/>
                  </a:lnTo>
                  <a:lnTo>
                    <a:pt x="11" y="0"/>
                  </a:lnTo>
                  <a:lnTo>
                    <a:pt x="11" y="0"/>
                  </a:lnTo>
                  <a:lnTo>
                    <a:pt x="16" y="0"/>
                  </a:lnTo>
                  <a:lnTo>
                    <a:pt x="20" y="4"/>
                  </a:lnTo>
                  <a:lnTo>
                    <a:pt x="22" y="7"/>
                  </a:lnTo>
                  <a:lnTo>
                    <a:pt x="23" y="11"/>
                  </a:lnTo>
                  <a:lnTo>
                    <a:pt x="23"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89" name="Google Shape;1389;p72"/>
            <p:cNvSpPr/>
            <p:nvPr/>
          </p:nvSpPr>
          <p:spPr>
            <a:xfrm>
              <a:off x="10814051" y="2260600"/>
              <a:ext cx="17463" cy="20638"/>
            </a:xfrm>
            <a:custGeom>
              <a:avLst/>
              <a:gdLst/>
              <a:ahLst/>
              <a:cxnLst/>
              <a:rect l="l" t="t" r="r" b="b"/>
              <a:pathLst>
                <a:path w="23" h="24" extrusionOk="0">
                  <a:moveTo>
                    <a:pt x="23" y="12"/>
                  </a:moveTo>
                  <a:lnTo>
                    <a:pt x="23" y="12"/>
                  </a:lnTo>
                  <a:lnTo>
                    <a:pt x="22" y="17"/>
                  </a:lnTo>
                  <a:lnTo>
                    <a:pt x="20" y="21"/>
                  </a:lnTo>
                  <a:lnTo>
                    <a:pt x="16" y="23"/>
                  </a:lnTo>
                  <a:lnTo>
                    <a:pt x="11" y="24"/>
                  </a:lnTo>
                  <a:lnTo>
                    <a:pt x="11" y="24"/>
                  </a:lnTo>
                  <a:lnTo>
                    <a:pt x="8" y="23"/>
                  </a:lnTo>
                  <a:lnTo>
                    <a:pt x="3" y="21"/>
                  </a:lnTo>
                  <a:lnTo>
                    <a:pt x="0" y="17"/>
                  </a:lnTo>
                  <a:lnTo>
                    <a:pt x="0" y="12"/>
                  </a:lnTo>
                  <a:lnTo>
                    <a:pt x="0" y="12"/>
                  </a:lnTo>
                  <a:lnTo>
                    <a:pt x="0" y="7"/>
                  </a:lnTo>
                  <a:lnTo>
                    <a:pt x="3" y="4"/>
                  </a:lnTo>
                  <a:lnTo>
                    <a:pt x="8" y="1"/>
                  </a:lnTo>
                  <a:lnTo>
                    <a:pt x="11" y="0"/>
                  </a:lnTo>
                  <a:lnTo>
                    <a:pt x="11" y="0"/>
                  </a:lnTo>
                  <a:lnTo>
                    <a:pt x="16" y="1"/>
                  </a:lnTo>
                  <a:lnTo>
                    <a:pt x="20" y="4"/>
                  </a:lnTo>
                  <a:lnTo>
                    <a:pt x="22"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90" name="Google Shape;1390;p72"/>
            <p:cNvSpPr/>
            <p:nvPr/>
          </p:nvSpPr>
          <p:spPr>
            <a:xfrm>
              <a:off x="10814051" y="2354263"/>
              <a:ext cx="17463" cy="19050"/>
            </a:xfrm>
            <a:custGeom>
              <a:avLst/>
              <a:gdLst/>
              <a:ahLst/>
              <a:cxnLst/>
              <a:rect l="l" t="t" r="r" b="b"/>
              <a:pathLst>
                <a:path w="23" h="24" extrusionOk="0">
                  <a:moveTo>
                    <a:pt x="23" y="12"/>
                  </a:moveTo>
                  <a:lnTo>
                    <a:pt x="23" y="12"/>
                  </a:lnTo>
                  <a:lnTo>
                    <a:pt x="22" y="17"/>
                  </a:lnTo>
                  <a:lnTo>
                    <a:pt x="20" y="21"/>
                  </a:lnTo>
                  <a:lnTo>
                    <a:pt x="16" y="23"/>
                  </a:lnTo>
                  <a:lnTo>
                    <a:pt x="11" y="24"/>
                  </a:lnTo>
                  <a:lnTo>
                    <a:pt x="11" y="24"/>
                  </a:lnTo>
                  <a:lnTo>
                    <a:pt x="8" y="23"/>
                  </a:lnTo>
                  <a:lnTo>
                    <a:pt x="3" y="21"/>
                  </a:lnTo>
                  <a:lnTo>
                    <a:pt x="0" y="17"/>
                  </a:lnTo>
                  <a:lnTo>
                    <a:pt x="0" y="12"/>
                  </a:lnTo>
                  <a:lnTo>
                    <a:pt x="0" y="12"/>
                  </a:lnTo>
                  <a:lnTo>
                    <a:pt x="0" y="7"/>
                  </a:lnTo>
                  <a:lnTo>
                    <a:pt x="3" y="4"/>
                  </a:lnTo>
                  <a:lnTo>
                    <a:pt x="8" y="1"/>
                  </a:lnTo>
                  <a:lnTo>
                    <a:pt x="11" y="0"/>
                  </a:lnTo>
                  <a:lnTo>
                    <a:pt x="11" y="0"/>
                  </a:lnTo>
                  <a:lnTo>
                    <a:pt x="16" y="1"/>
                  </a:lnTo>
                  <a:lnTo>
                    <a:pt x="20" y="4"/>
                  </a:lnTo>
                  <a:lnTo>
                    <a:pt x="22"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91" name="Google Shape;1391;p72"/>
            <p:cNvSpPr/>
            <p:nvPr/>
          </p:nvSpPr>
          <p:spPr>
            <a:xfrm>
              <a:off x="10814051" y="2446338"/>
              <a:ext cx="17463" cy="19050"/>
            </a:xfrm>
            <a:custGeom>
              <a:avLst/>
              <a:gdLst/>
              <a:ahLst/>
              <a:cxnLst/>
              <a:rect l="l" t="t" r="r" b="b"/>
              <a:pathLst>
                <a:path w="23" h="24" extrusionOk="0">
                  <a:moveTo>
                    <a:pt x="23" y="12"/>
                  </a:moveTo>
                  <a:lnTo>
                    <a:pt x="23" y="12"/>
                  </a:lnTo>
                  <a:lnTo>
                    <a:pt x="22" y="17"/>
                  </a:lnTo>
                  <a:lnTo>
                    <a:pt x="20" y="21"/>
                  </a:lnTo>
                  <a:lnTo>
                    <a:pt x="16" y="23"/>
                  </a:lnTo>
                  <a:lnTo>
                    <a:pt x="11" y="24"/>
                  </a:lnTo>
                  <a:lnTo>
                    <a:pt x="11" y="24"/>
                  </a:lnTo>
                  <a:lnTo>
                    <a:pt x="8" y="23"/>
                  </a:lnTo>
                  <a:lnTo>
                    <a:pt x="3" y="21"/>
                  </a:lnTo>
                  <a:lnTo>
                    <a:pt x="0" y="17"/>
                  </a:lnTo>
                  <a:lnTo>
                    <a:pt x="0" y="12"/>
                  </a:lnTo>
                  <a:lnTo>
                    <a:pt x="0" y="12"/>
                  </a:lnTo>
                  <a:lnTo>
                    <a:pt x="0" y="7"/>
                  </a:lnTo>
                  <a:lnTo>
                    <a:pt x="3" y="4"/>
                  </a:lnTo>
                  <a:lnTo>
                    <a:pt x="8" y="1"/>
                  </a:lnTo>
                  <a:lnTo>
                    <a:pt x="11" y="0"/>
                  </a:lnTo>
                  <a:lnTo>
                    <a:pt x="11" y="0"/>
                  </a:lnTo>
                  <a:lnTo>
                    <a:pt x="16" y="1"/>
                  </a:lnTo>
                  <a:lnTo>
                    <a:pt x="20" y="4"/>
                  </a:lnTo>
                  <a:lnTo>
                    <a:pt x="22"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92" name="Google Shape;1392;p72"/>
            <p:cNvSpPr/>
            <p:nvPr/>
          </p:nvSpPr>
          <p:spPr>
            <a:xfrm>
              <a:off x="10912476" y="1892300"/>
              <a:ext cx="19050" cy="17463"/>
            </a:xfrm>
            <a:custGeom>
              <a:avLst/>
              <a:gdLst/>
              <a:ahLst/>
              <a:cxnLst/>
              <a:rect l="l" t="t" r="r" b="b"/>
              <a:pathLst>
                <a:path w="24" h="23" extrusionOk="0">
                  <a:moveTo>
                    <a:pt x="24" y="12"/>
                  </a:moveTo>
                  <a:lnTo>
                    <a:pt x="24" y="12"/>
                  </a:lnTo>
                  <a:lnTo>
                    <a:pt x="23" y="16"/>
                  </a:lnTo>
                  <a:lnTo>
                    <a:pt x="21" y="21"/>
                  </a:lnTo>
                  <a:lnTo>
                    <a:pt x="17" y="23"/>
                  </a:lnTo>
                  <a:lnTo>
                    <a:pt x="12" y="23"/>
                  </a:lnTo>
                  <a:lnTo>
                    <a:pt x="12" y="23"/>
                  </a:lnTo>
                  <a:lnTo>
                    <a:pt x="7" y="23"/>
                  </a:lnTo>
                  <a:lnTo>
                    <a:pt x="4" y="21"/>
                  </a:lnTo>
                  <a:lnTo>
                    <a:pt x="1" y="16"/>
                  </a:lnTo>
                  <a:lnTo>
                    <a:pt x="0" y="12"/>
                  </a:lnTo>
                  <a:lnTo>
                    <a:pt x="0" y="12"/>
                  </a:lnTo>
                  <a:lnTo>
                    <a:pt x="1" y="8"/>
                  </a:lnTo>
                  <a:lnTo>
                    <a:pt x="4" y="4"/>
                  </a:lnTo>
                  <a:lnTo>
                    <a:pt x="7" y="2"/>
                  </a:lnTo>
                  <a:lnTo>
                    <a:pt x="12" y="0"/>
                  </a:lnTo>
                  <a:lnTo>
                    <a:pt x="12" y="0"/>
                  </a:lnTo>
                  <a:lnTo>
                    <a:pt x="17" y="2"/>
                  </a:lnTo>
                  <a:lnTo>
                    <a:pt x="21" y="4"/>
                  </a:lnTo>
                  <a:lnTo>
                    <a:pt x="23" y="8"/>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93" name="Google Shape;1393;p72"/>
            <p:cNvSpPr/>
            <p:nvPr/>
          </p:nvSpPr>
          <p:spPr>
            <a:xfrm>
              <a:off x="10912476" y="1984375"/>
              <a:ext cx="19050" cy="19050"/>
            </a:xfrm>
            <a:custGeom>
              <a:avLst/>
              <a:gdLst/>
              <a:ahLst/>
              <a:cxnLst/>
              <a:rect l="l" t="t" r="r" b="b"/>
              <a:pathLst>
                <a:path w="24" h="25" extrusionOk="0">
                  <a:moveTo>
                    <a:pt x="24" y="13"/>
                  </a:moveTo>
                  <a:lnTo>
                    <a:pt x="24" y="13"/>
                  </a:lnTo>
                  <a:lnTo>
                    <a:pt x="23" y="17"/>
                  </a:lnTo>
                  <a:lnTo>
                    <a:pt x="21" y="21"/>
                  </a:lnTo>
                  <a:lnTo>
                    <a:pt x="17" y="23"/>
                  </a:lnTo>
                  <a:lnTo>
                    <a:pt x="12" y="25"/>
                  </a:lnTo>
                  <a:lnTo>
                    <a:pt x="12" y="25"/>
                  </a:lnTo>
                  <a:lnTo>
                    <a:pt x="7" y="23"/>
                  </a:lnTo>
                  <a:lnTo>
                    <a:pt x="4" y="21"/>
                  </a:lnTo>
                  <a:lnTo>
                    <a:pt x="1" y="17"/>
                  </a:lnTo>
                  <a:lnTo>
                    <a:pt x="0" y="13"/>
                  </a:lnTo>
                  <a:lnTo>
                    <a:pt x="0" y="13"/>
                  </a:lnTo>
                  <a:lnTo>
                    <a:pt x="1" y="8"/>
                  </a:lnTo>
                  <a:lnTo>
                    <a:pt x="4" y="4"/>
                  </a:lnTo>
                  <a:lnTo>
                    <a:pt x="7" y="2"/>
                  </a:lnTo>
                  <a:lnTo>
                    <a:pt x="12" y="0"/>
                  </a:lnTo>
                  <a:lnTo>
                    <a:pt x="12" y="0"/>
                  </a:lnTo>
                  <a:lnTo>
                    <a:pt x="17" y="2"/>
                  </a:lnTo>
                  <a:lnTo>
                    <a:pt x="21" y="4"/>
                  </a:lnTo>
                  <a:lnTo>
                    <a:pt x="23" y="8"/>
                  </a:lnTo>
                  <a:lnTo>
                    <a:pt x="24" y="13"/>
                  </a:lnTo>
                  <a:lnTo>
                    <a:pt x="24"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94" name="Google Shape;1394;p72"/>
            <p:cNvSpPr/>
            <p:nvPr/>
          </p:nvSpPr>
          <p:spPr>
            <a:xfrm>
              <a:off x="10912476" y="2076450"/>
              <a:ext cx="19050" cy="19050"/>
            </a:xfrm>
            <a:custGeom>
              <a:avLst/>
              <a:gdLst/>
              <a:ahLst/>
              <a:cxnLst/>
              <a:rect l="l" t="t" r="r" b="b"/>
              <a:pathLst>
                <a:path w="24" h="24" extrusionOk="0">
                  <a:moveTo>
                    <a:pt x="24" y="12"/>
                  </a:moveTo>
                  <a:lnTo>
                    <a:pt x="24" y="12"/>
                  </a:lnTo>
                  <a:lnTo>
                    <a:pt x="23" y="17"/>
                  </a:lnTo>
                  <a:lnTo>
                    <a:pt x="21" y="20"/>
                  </a:lnTo>
                  <a:lnTo>
                    <a:pt x="17" y="23"/>
                  </a:lnTo>
                  <a:lnTo>
                    <a:pt x="12" y="24"/>
                  </a:lnTo>
                  <a:lnTo>
                    <a:pt x="12" y="24"/>
                  </a:lnTo>
                  <a:lnTo>
                    <a:pt x="7" y="23"/>
                  </a:lnTo>
                  <a:lnTo>
                    <a:pt x="4" y="20"/>
                  </a:lnTo>
                  <a:lnTo>
                    <a:pt x="1" y="17"/>
                  </a:lnTo>
                  <a:lnTo>
                    <a:pt x="0" y="12"/>
                  </a:lnTo>
                  <a:lnTo>
                    <a:pt x="0" y="12"/>
                  </a:lnTo>
                  <a:lnTo>
                    <a:pt x="1" y="7"/>
                  </a:lnTo>
                  <a:lnTo>
                    <a:pt x="4" y="3"/>
                  </a:lnTo>
                  <a:lnTo>
                    <a:pt x="7" y="1"/>
                  </a:lnTo>
                  <a:lnTo>
                    <a:pt x="12" y="0"/>
                  </a:lnTo>
                  <a:lnTo>
                    <a:pt x="12" y="0"/>
                  </a:lnTo>
                  <a:lnTo>
                    <a:pt x="17" y="1"/>
                  </a:lnTo>
                  <a:lnTo>
                    <a:pt x="21"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95" name="Google Shape;1395;p72"/>
            <p:cNvSpPr/>
            <p:nvPr/>
          </p:nvSpPr>
          <p:spPr>
            <a:xfrm>
              <a:off x="10912476" y="2168525"/>
              <a:ext cx="19050" cy="19050"/>
            </a:xfrm>
            <a:custGeom>
              <a:avLst/>
              <a:gdLst/>
              <a:ahLst/>
              <a:cxnLst/>
              <a:rect l="l" t="t" r="r" b="b"/>
              <a:pathLst>
                <a:path w="24" h="23" extrusionOk="0">
                  <a:moveTo>
                    <a:pt x="24" y="11"/>
                  </a:moveTo>
                  <a:lnTo>
                    <a:pt x="24" y="11"/>
                  </a:lnTo>
                  <a:lnTo>
                    <a:pt x="23" y="16"/>
                  </a:lnTo>
                  <a:lnTo>
                    <a:pt x="21" y="19"/>
                  </a:lnTo>
                  <a:lnTo>
                    <a:pt x="17" y="23"/>
                  </a:lnTo>
                  <a:lnTo>
                    <a:pt x="12" y="23"/>
                  </a:lnTo>
                  <a:lnTo>
                    <a:pt x="12" y="23"/>
                  </a:lnTo>
                  <a:lnTo>
                    <a:pt x="7" y="23"/>
                  </a:lnTo>
                  <a:lnTo>
                    <a:pt x="4" y="19"/>
                  </a:lnTo>
                  <a:lnTo>
                    <a:pt x="1" y="16"/>
                  </a:lnTo>
                  <a:lnTo>
                    <a:pt x="0" y="11"/>
                  </a:lnTo>
                  <a:lnTo>
                    <a:pt x="0" y="11"/>
                  </a:lnTo>
                  <a:lnTo>
                    <a:pt x="1" y="7"/>
                  </a:lnTo>
                  <a:lnTo>
                    <a:pt x="4" y="4"/>
                  </a:lnTo>
                  <a:lnTo>
                    <a:pt x="7" y="0"/>
                  </a:lnTo>
                  <a:lnTo>
                    <a:pt x="12" y="0"/>
                  </a:lnTo>
                  <a:lnTo>
                    <a:pt x="12" y="0"/>
                  </a:lnTo>
                  <a:lnTo>
                    <a:pt x="17" y="0"/>
                  </a:lnTo>
                  <a:lnTo>
                    <a:pt x="21" y="4"/>
                  </a:lnTo>
                  <a:lnTo>
                    <a:pt x="23" y="7"/>
                  </a:lnTo>
                  <a:lnTo>
                    <a:pt x="24" y="11"/>
                  </a:lnTo>
                  <a:lnTo>
                    <a:pt x="24"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96" name="Google Shape;1396;p72"/>
            <p:cNvSpPr/>
            <p:nvPr/>
          </p:nvSpPr>
          <p:spPr>
            <a:xfrm>
              <a:off x="10912476" y="2260600"/>
              <a:ext cx="19050" cy="20638"/>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7" y="1"/>
                  </a:lnTo>
                  <a:lnTo>
                    <a:pt x="21"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97" name="Google Shape;1397;p72"/>
            <p:cNvSpPr/>
            <p:nvPr/>
          </p:nvSpPr>
          <p:spPr>
            <a:xfrm>
              <a:off x="10912476" y="2354263"/>
              <a:ext cx="19050" cy="19050"/>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7" y="1"/>
                  </a:lnTo>
                  <a:lnTo>
                    <a:pt x="21"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98" name="Google Shape;1398;p72"/>
            <p:cNvSpPr/>
            <p:nvPr/>
          </p:nvSpPr>
          <p:spPr>
            <a:xfrm>
              <a:off x="10912476" y="2446338"/>
              <a:ext cx="19050" cy="19050"/>
            </a:xfrm>
            <a:custGeom>
              <a:avLst/>
              <a:gdLst/>
              <a:ahLst/>
              <a:cxnLst/>
              <a:rect l="l" t="t" r="r" b="b"/>
              <a:pathLst>
                <a:path w="24" h="24" extrusionOk="0">
                  <a:moveTo>
                    <a:pt x="24" y="12"/>
                  </a:moveTo>
                  <a:lnTo>
                    <a:pt x="24" y="12"/>
                  </a:lnTo>
                  <a:lnTo>
                    <a:pt x="23" y="17"/>
                  </a:lnTo>
                  <a:lnTo>
                    <a:pt x="21" y="21"/>
                  </a:lnTo>
                  <a:lnTo>
                    <a:pt x="17" y="23"/>
                  </a:lnTo>
                  <a:lnTo>
                    <a:pt x="12" y="24"/>
                  </a:lnTo>
                  <a:lnTo>
                    <a:pt x="12" y="24"/>
                  </a:lnTo>
                  <a:lnTo>
                    <a:pt x="7" y="23"/>
                  </a:lnTo>
                  <a:lnTo>
                    <a:pt x="4" y="21"/>
                  </a:lnTo>
                  <a:lnTo>
                    <a:pt x="1" y="17"/>
                  </a:lnTo>
                  <a:lnTo>
                    <a:pt x="0" y="12"/>
                  </a:lnTo>
                  <a:lnTo>
                    <a:pt x="0" y="12"/>
                  </a:lnTo>
                  <a:lnTo>
                    <a:pt x="1" y="7"/>
                  </a:lnTo>
                  <a:lnTo>
                    <a:pt x="4" y="4"/>
                  </a:lnTo>
                  <a:lnTo>
                    <a:pt x="7" y="1"/>
                  </a:lnTo>
                  <a:lnTo>
                    <a:pt x="12" y="0"/>
                  </a:lnTo>
                  <a:lnTo>
                    <a:pt x="12" y="0"/>
                  </a:lnTo>
                  <a:lnTo>
                    <a:pt x="17" y="1"/>
                  </a:lnTo>
                  <a:lnTo>
                    <a:pt x="21"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399" name="Google Shape;1399;p72"/>
            <p:cNvSpPr/>
            <p:nvPr/>
          </p:nvSpPr>
          <p:spPr>
            <a:xfrm>
              <a:off x="11012488" y="1892300"/>
              <a:ext cx="19050" cy="17463"/>
            </a:xfrm>
            <a:custGeom>
              <a:avLst/>
              <a:gdLst/>
              <a:ahLst/>
              <a:cxnLst/>
              <a:rect l="l" t="t" r="r" b="b"/>
              <a:pathLst>
                <a:path w="24" h="23" extrusionOk="0">
                  <a:moveTo>
                    <a:pt x="24" y="12"/>
                  </a:moveTo>
                  <a:lnTo>
                    <a:pt x="24" y="12"/>
                  </a:lnTo>
                  <a:lnTo>
                    <a:pt x="23" y="16"/>
                  </a:lnTo>
                  <a:lnTo>
                    <a:pt x="20" y="21"/>
                  </a:lnTo>
                  <a:lnTo>
                    <a:pt x="17" y="23"/>
                  </a:lnTo>
                  <a:lnTo>
                    <a:pt x="12" y="23"/>
                  </a:lnTo>
                  <a:lnTo>
                    <a:pt x="12" y="23"/>
                  </a:lnTo>
                  <a:lnTo>
                    <a:pt x="7" y="23"/>
                  </a:lnTo>
                  <a:lnTo>
                    <a:pt x="3" y="21"/>
                  </a:lnTo>
                  <a:lnTo>
                    <a:pt x="1" y="16"/>
                  </a:lnTo>
                  <a:lnTo>
                    <a:pt x="0" y="12"/>
                  </a:lnTo>
                  <a:lnTo>
                    <a:pt x="0" y="12"/>
                  </a:lnTo>
                  <a:lnTo>
                    <a:pt x="1" y="8"/>
                  </a:lnTo>
                  <a:lnTo>
                    <a:pt x="3" y="4"/>
                  </a:lnTo>
                  <a:lnTo>
                    <a:pt x="7" y="2"/>
                  </a:lnTo>
                  <a:lnTo>
                    <a:pt x="12" y="0"/>
                  </a:lnTo>
                  <a:lnTo>
                    <a:pt x="12" y="0"/>
                  </a:lnTo>
                  <a:lnTo>
                    <a:pt x="17" y="2"/>
                  </a:lnTo>
                  <a:lnTo>
                    <a:pt x="20" y="4"/>
                  </a:lnTo>
                  <a:lnTo>
                    <a:pt x="23" y="8"/>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00" name="Google Shape;1400;p72"/>
            <p:cNvSpPr/>
            <p:nvPr/>
          </p:nvSpPr>
          <p:spPr>
            <a:xfrm>
              <a:off x="11012488" y="1984375"/>
              <a:ext cx="19050" cy="19050"/>
            </a:xfrm>
            <a:custGeom>
              <a:avLst/>
              <a:gdLst/>
              <a:ahLst/>
              <a:cxnLst/>
              <a:rect l="l" t="t" r="r" b="b"/>
              <a:pathLst>
                <a:path w="24" h="25" extrusionOk="0">
                  <a:moveTo>
                    <a:pt x="24" y="13"/>
                  </a:moveTo>
                  <a:lnTo>
                    <a:pt x="24" y="13"/>
                  </a:lnTo>
                  <a:lnTo>
                    <a:pt x="23" y="17"/>
                  </a:lnTo>
                  <a:lnTo>
                    <a:pt x="20" y="21"/>
                  </a:lnTo>
                  <a:lnTo>
                    <a:pt x="17" y="23"/>
                  </a:lnTo>
                  <a:lnTo>
                    <a:pt x="12" y="25"/>
                  </a:lnTo>
                  <a:lnTo>
                    <a:pt x="12" y="25"/>
                  </a:lnTo>
                  <a:lnTo>
                    <a:pt x="7" y="23"/>
                  </a:lnTo>
                  <a:lnTo>
                    <a:pt x="3" y="21"/>
                  </a:lnTo>
                  <a:lnTo>
                    <a:pt x="1" y="17"/>
                  </a:lnTo>
                  <a:lnTo>
                    <a:pt x="0" y="13"/>
                  </a:lnTo>
                  <a:lnTo>
                    <a:pt x="0" y="13"/>
                  </a:lnTo>
                  <a:lnTo>
                    <a:pt x="1" y="8"/>
                  </a:lnTo>
                  <a:lnTo>
                    <a:pt x="3" y="4"/>
                  </a:lnTo>
                  <a:lnTo>
                    <a:pt x="7" y="2"/>
                  </a:lnTo>
                  <a:lnTo>
                    <a:pt x="12" y="0"/>
                  </a:lnTo>
                  <a:lnTo>
                    <a:pt x="12" y="0"/>
                  </a:lnTo>
                  <a:lnTo>
                    <a:pt x="17" y="2"/>
                  </a:lnTo>
                  <a:lnTo>
                    <a:pt x="20" y="4"/>
                  </a:lnTo>
                  <a:lnTo>
                    <a:pt x="23" y="8"/>
                  </a:lnTo>
                  <a:lnTo>
                    <a:pt x="24" y="13"/>
                  </a:lnTo>
                  <a:lnTo>
                    <a:pt x="24" y="13"/>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01" name="Google Shape;1401;p72"/>
            <p:cNvSpPr/>
            <p:nvPr/>
          </p:nvSpPr>
          <p:spPr>
            <a:xfrm>
              <a:off x="11012488" y="2076450"/>
              <a:ext cx="19050" cy="19050"/>
            </a:xfrm>
            <a:custGeom>
              <a:avLst/>
              <a:gdLst/>
              <a:ahLst/>
              <a:cxnLst/>
              <a:rect l="l" t="t" r="r" b="b"/>
              <a:pathLst>
                <a:path w="24" h="24" extrusionOk="0">
                  <a:moveTo>
                    <a:pt x="24" y="12"/>
                  </a:moveTo>
                  <a:lnTo>
                    <a:pt x="24" y="12"/>
                  </a:lnTo>
                  <a:lnTo>
                    <a:pt x="23" y="17"/>
                  </a:lnTo>
                  <a:lnTo>
                    <a:pt x="20" y="20"/>
                  </a:lnTo>
                  <a:lnTo>
                    <a:pt x="17"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7" y="1"/>
                  </a:lnTo>
                  <a:lnTo>
                    <a:pt x="20"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02" name="Google Shape;1402;p72"/>
            <p:cNvSpPr/>
            <p:nvPr/>
          </p:nvSpPr>
          <p:spPr>
            <a:xfrm>
              <a:off x="11012488" y="2168525"/>
              <a:ext cx="19050" cy="19050"/>
            </a:xfrm>
            <a:custGeom>
              <a:avLst/>
              <a:gdLst/>
              <a:ahLst/>
              <a:cxnLst/>
              <a:rect l="l" t="t" r="r" b="b"/>
              <a:pathLst>
                <a:path w="24" h="23" extrusionOk="0">
                  <a:moveTo>
                    <a:pt x="24" y="11"/>
                  </a:moveTo>
                  <a:lnTo>
                    <a:pt x="24" y="11"/>
                  </a:lnTo>
                  <a:lnTo>
                    <a:pt x="23" y="16"/>
                  </a:lnTo>
                  <a:lnTo>
                    <a:pt x="20" y="19"/>
                  </a:lnTo>
                  <a:lnTo>
                    <a:pt x="17" y="23"/>
                  </a:lnTo>
                  <a:lnTo>
                    <a:pt x="12" y="23"/>
                  </a:lnTo>
                  <a:lnTo>
                    <a:pt x="12" y="23"/>
                  </a:lnTo>
                  <a:lnTo>
                    <a:pt x="7" y="23"/>
                  </a:lnTo>
                  <a:lnTo>
                    <a:pt x="3" y="19"/>
                  </a:lnTo>
                  <a:lnTo>
                    <a:pt x="1" y="16"/>
                  </a:lnTo>
                  <a:lnTo>
                    <a:pt x="0" y="11"/>
                  </a:lnTo>
                  <a:lnTo>
                    <a:pt x="0" y="11"/>
                  </a:lnTo>
                  <a:lnTo>
                    <a:pt x="1" y="7"/>
                  </a:lnTo>
                  <a:lnTo>
                    <a:pt x="3" y="4"/>
                  </a:lnTo>
                  <a:lnTo>
                    <a:pt x="7" y="0"/>
                  </a:lnTo>
                  <a:lnTo>
                    <a:pt x="12" y="0"/>
                  </a:lnTo>
                  <a:lnTo>
                    <a:pt x="12" y="0"/>
                  </a:lnTo>
                  <a:lnTo>
                    <a:pt x="17" y="0"/>
                  </a:lnTo>
                  <a:lnTo>
                    <a:pt x="20" y="4"/>
                  </a:lnTo>
                  <a:lnTo>
                    <a:pt x="23" y="7"/>
                  </a:lnTo>
                  <a:lnTo>
                    <a:pt x="24" y="11"/>
                  </a:lnTo>
                  <a:lnTo>
                    <a:pt x="24" y="11"/>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03" name="Google Shape;1403;p72"/>
            <p:cNvSpPr/>
            <p:nvPr/>
          </p:nvSpPr>
          <p:spPr>
            <a:xfrm>
              <a:off x="11012488" y="2260600"/>
              <a:ext cx="19050" cy="20638"/>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04" name="Google Shape;1404;p72"/>
            <p:cNvSpPr/>
            <p:nvPr/>
          </p:nvSpPr>
          <p:spPr>
            <a:xfrm>
              <a:off x="11012488" y="2354263"/>
              <a:ext cx="19050" cy="19050"/>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05" name="Google Shape;1405;p72"/>
            <p:cNvSpPr/>
            <p:nvPr/>
          </p:nvSpPr>
          <p:spPr>
            <a:xfrm>
              <a:off x="11012488" y="2446338"/>
              <a:ext cx="19050" cy="19050"/>
            </a:xfrm>
            <a:custGeom>
              <a:avLst/>
              <a:gdLst/>
              <a:ahLst/>
              <a:cxnLst/>
              <a:rect l="l" t="t" r="r" b="b"/>
              <a:pathLst>
                <a:path w="24" h="24" extrusionOk="0">
                  <a:moveTo>
                    <a:pt x="24" y="12"/>
                  </a:moveTo>
                  <a:lnTo>
                    <a:pt x="24" y="12"/>
                  </a:lnTo>
                  <a:lnTo>
                    <a:pt x="23" y="17"/>
                  </a:lnTo>
                  <a:lnTo>
                    <a:pt x="20" y="21"/>
                  </a:lnTo>
                  <a:lnTo>
                    <a:pt x="17" y="23"/>
                  </a:lnTo>
                  <a:lnTo>
                    <a:pt x="12" y="24"/>
                  </a:lnTo>
                  <a:lnTo>
                    <a:pt x="12" y="24"/>
                  </a:lnTo>
                  <a:lnTo>
                    <a:pt x="7" y="23"/>
                  </a:lnTo>
                  <a:lnTo>
                    <a:pt x="3" y="21"/>
                  </a:lnTo>
                  <a:lnTo>
                    <a:pt x="1" y="17"/>
                  </a:lnTo>
                  <a:lnTo>
                    <a:pt x="0" y="12"/>
                  </a:lnTo>
                  <a:lnTo>
                    <a:pt x="0" y="12"/>
                  </a:lnTo>
                  <a:lnTo>
                    <a:pt x="1" y="7"/>
                  </a:lnTo>
                  <a:lnTo>
                    <a:pt x="3" y="4"/>
                  </a:lnTo>
                  <a:lnTo>
                    <a:pt x="7" y="1"/>
                  </a:lnTo>
                  <a:lnTo>
                    <a:pt x="12" y="0"/>
                  </a:lnTo>
                  <a:lnTo>
                    <a:pt x="12" y="0"/>
                  </a:lnTo>
                  <a:lnTo>
                    <a:pt x="17" y="1"/>
                  </a:lnTo>
                  <a:lnTo>
                    <a:pt x="20" y="4"/>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06" name="Google Shape;1406;p72"/>
            <p:cNvSpPr/>
            <p:nvPr/>
          </p:nvSpPr>
          <p:spPr>
            <a:xfrm>
              <a:off x="9915526" y="2544763"/>
              <a:ext cx="19050" cy="19050"/>
            </a:xfrm>
            <a:custGeom>
              <a:avLst/>
              <a:gdLst/>
              <a:ahLst/>
              <a:cxnLst/>
              <a:rect l="l" t="t" r="r" b="b"/>
              <a:pathLst>
                <a:path w="24" h="24" extrusionOk="0">
                  <a:moveTo>
                    <a:pt x="24" y="12"/>
                  </a:moveTo>
                  <a:lnTo>
                    <a:pt x="24" y="12"/>
                  </a:lnTo>
                  <a:lnTo>
                    <a:pt x="23" y="17"/>
                  </a:lnTo>
                  <a:lnTo>
                    <a:pt x="20" y="20"/>
                  </a:lnTo>
                  <a:lnTo>
                    <a:pt x="17"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7" y="1"/>
                  </a:lnTo>
                  <a:lnTo>
                    <a:pt x="20"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07" name="Google Shape;1407;p72"/>
            <p:cNvSpPr/>
            <p:nvPr/>
          </p:nvSpPr>
          <p:spPr>
            <a:xfrm>
              <a:off x="10015538" y="2544763"/>
              <a:ext cx="19050" cy="19050"/>
            </a:xfrm>
            <a:custGeom>
              <a:avLst/>
              <a:gdLst/>
              <a:ahLst/>
              <a:cxnLst/>
              <a:rect l="l" t="t" r="r" b="b"/>
              <a:pathLst>
                <a:path w="25" h="24" extrusionOk="0">
                  <a:moveTo>
                    <a:pt x="25" y="12"/>
                  </a:moveTo>
                  <a:lnTo>
                    <a:pt x="25" y="12"/>
                  </a:lnTo>
                  <a:lnTo>
                    <a:pt x="23" y="17"/>
                  </a:lnTo>
                  <a:lnTo>
                    <a:pt x="21" y="20"/>
                  </a:lnTo>
                  <a:lnTo>
                    <a:pt x="17" y="23"/>
                  </a:lnTo>
                  <a:lnTo>
                    <a:pt x="13" y="24"/>
                  </a:lnTo>
                  <a:lnTo>
                    <a:pt x="13" y="24"/>
                  </a:lnTo>
                  <a:lnTo>
                    <a:pt x="8" y="23"/>
                  </a:lnTo>
                  <a:lnTo>
                    <a:pt x="4" y="20"/>
                  </a:lnTo>
                  <a:lnTo>
                    <a:pt x="2" y="17"/>
                  </a:lnTo>
                  <a:lnTo>
                    <a:pt x="0" y="12"/>
                  </a:lnTo>
                  <a:lnTo>
                    <a:pt x="0" y="12"/>
                  </a:lnTo>
                  <a:lnTo>
                    <a:pt x="2" y="7"/>
                  </a:lnTo>
                  <a:lnTo>
                    <a:pt x="4" y="3"/>
                  </a:lnTo>
                  <a:lnTo>
                    <a:pt x="8" y="1"/>
                  </a:lnTo>
                  <a:lnTo>
                    <a:pt x="13" y="0"/>
                  </a:lnTo>
                  <a:lnTo>
                    <a:pt x="13" y="0"/>
                  </a:lnTo>
                  <a:lnTo>
                    <a:pt x="17" y="1"/>
                  </a:lnTo>
                  <a:lnTo>
                    <a:pt x="21" y="3"/>
                  </a:lnTo>
                  <a:lnTo>
                    <a:pt x="23" y="7"/>
                  </a:lnTo>
                  <a:lnTo>
                    <a:pt x="25" y="12"/>
                  </a:lnTo>
                  <a:lnTo>
                    <a:pt x="25"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08" name="Google Shape;1408;p72"/>
            <p:cNvSpPr/>
            <p:nvPr/>
          </p:nvSpPr>
          <p:spPr>
            <a:xfrm>
              <a:off x="10115551" y="2544763"/>
              <a:ext cx="19050" cy="19050"/>
            </a:xfrm>
            <a:custGeom>
              <a:avLst/>
              <a:gdLst/>
              <a:ahLst/>
              <a:cxnLst/>
              <a:rect l="l" t="t" r="r" b="b"/>
              <a:pathLst>
                <a:path w="23" h="24" extrusionOk="0">
                  <a:moveTo>
                    <a:pt x="23" y="12"/>
                  </a:moveTo>
                  <a:lnTo>
                    <a:pt x="23" y="12"/>
                  </a:lnTo>
                  <a:lnTo>
                    <a:pt x="23" y="17"/>
                  </a:lnTo>
                  <a:lnTo>
                    <a:pt x="21" y="20"/>
                  </a:lnTo>
                  <a:lnTo>
                    <a:pt x="16" y="23"/>
                  </a:lnTo>
                  <a:lnTo>
                    <a:pt x="12" y="24"/>
                  </a:lnTo>
                  <a:lnTo>
                    <a:pt x="12" y="24"/>
                  </a:lnTo>
                  <a:lnTo>
                    <a:pt x="7" y="23"/>
                  </a:lnTo>
                  <a:lnTo>
                    <a:pt x="4" y="20"/>
                  </a:lnTo>
                  <a:lnTo>
                    <a:pt x="1" y="17"/>
                  </a:lnTo>
                  <a:lnTo>
                    <a:pt x="0" y="12"/>
                  </a:lnTo>
                  <a:lnTo>
                    <a:pt x="0" y="12"/>
                  </a:lnTo>
                  <a:lnTo>
                    <a:pt x="1" y="7"/>
                  </a:lnTo>
                  <a:lnTo>
                    <a:pt x="4" y="3"/>
                  </a:lnTo>
                  <a:lnTo>
                    <a:pt x="7" y="1"/>
                  </a:lnTo>
                  <a:lnTo>
                    <a:pt x="12" y="0"/>
                  </a:lnTo>
                  <a:lnTo>
                    <a:pt x="12" y="0"/>
                  </a:lnTo>
                  <a:lnTo>
                    <a:pt x="16" y="1"/>
                  </a:lnTo>
                  <a:lnTo>
                    <a:pt x="21" y="3"/>
                  </a:lnTo>
                  <a:lnTo>
                    <a:pt x="23"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09" name="Google Shape;1409;p72"/>
            <p:cNvSpPr/>
            <p:nvPr/>
          </p:nvSpPr>
          <p:spPr>
            <a:xfrm>
              <a:off x="10215563" y="2544763"/>
              <a:ext cx="17463" cy="19050"/>
            </a:xfrm>
            <a:custGeom>
              <a:avLst/>
              <a:gdLst/>
              <a:ahLst/>
              <a:cxnLst/>
              <a:rect l="l" t="t" r="r" b="b"/>
              <a:pathLst>
                <a:path w="23" h="24" extrusionOk="0">
                  <a:moveTo>
                    <a:pt x="23" y="12"/>
                  </a:moveTo>
                  <a:lnTo>
                    <a:pt x="23" y="12"/>
                  </a:lnTo>
                  <a:lnTo>
                    <a:pt x="22" y="17"/>
                  </a:lnTo>
                  <a:lnTo>
                    <a:pt x="19" y="20"/>
                  </a:lnTo>
                  <a:lnTo>
                    <a:pt x="16" y="23"/>
                  </a:lnTo>
                  <a:lnTo>
                    <a:pt x="11" y="24"/>
                  </a:lnTo>
                  <a:lnTo>
                    <a:pt x="11" y="24"/>
                  </a:lnTo>
                  <a:lnTo>
                    <a:pt x="7" y="23"/>
                  </a:lnTo>
                  <a:lnTo>
                    <a:pt x="2" y="20"/>
                  </a:lnTo>
                  <a:lnTo>
                    <a:pt x="0" y="17"/>
                  </a:lnTo>
                  <a:lnTo>
                    <a:pt x="0" y="12"/>
                  </a:lnTo>
                  <a:lnTo>
                    <a:pt x="0" y="12"/>
                  </a:lnTo>
                  <a:lnTo>
                    <a:pt x="0" y="7"/>
                  </a:lnTo>
                  <a:lnTo>
                    <a:pt x="2" y="3"/>
                  </a:lnTo>
                  <a:lnTo>
                    <a:pt x="7" y="1"/>
                  </a:lnTo>
                  <a:lnTo>
                    <a:pt x="11" y="0"/>
                  </a:lnTo>
                  <a:lnTo>
                    <a:pt x="11" y="0"/>
                  </a:lnTo>
                  <a:lnTo>
                    <a:pt x="16" y="1"/>
                  </a:lnTo>
                  <a:lnTo>
                    <a:pt x="19" y="3"/>
                  </a:lnTo>
                  <a:lnTo>
                    <a:pt x="22"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10" name="Google Shape;1410;p72"/>
            <p:cNvSpPr/>
            <p:nvPr/>
          </p:nvSpPr>
          <p:spPr>
            <a:xfrm>
              <a:off x="10313988" y="2544763"/>
              <a:ext cx="19050" cy="19050"/>
            </a:xfrm>
            <a:custGeom>
              <a:avLst/>
              <a:gdLst/>
              <a:ahLst/>
              <a:cxnLst/>
              <a:rect l="l" t="t" r="r" b="b"/>
              <a:pathLst>
                <a:path w="24" h="24" extrusionOk="0">
                  <a:moveTo>
                    <a:pt x="24" y="12"/>
                  </a:moveTo>
                  <a:lnTo>
                    <a:pt x="24" y="12"/>
                  </a:lnTo>
                  <a:lnTo>
                    <a:pt x="22" y="17"/>
                  </a:lnTo>
                  <a:lnTo>
                    <a:pt x="20" y="20"/>
                  </a:lnTo>
                  <a:lnTo>
                    <a:pt x="16"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6" y="1"/>
                  </a:lnTo>
                  <a:lnTo>
                    <a:pt x="20" y="3"/>
                  </a:lnTo>
                  <a:lnTo>
                    <a:pt x="22"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11" name="Google Shape;1411;p72"/>
            <p:cNvSpPr/>
            <p:nvPr/>
          </p:nvSpPr>
          <p:spPr>
            <a:xfrm>
              <a:off x="10414001" y="2544763"/>
              <a:ext cx="19050" cy="19050"/>
            </a:xfrm>
            <a:custGeom>
              <a:avLst/>
              <a:gdLst/>
              <a:ahLst/>
              <a:cxnLst/>
              <a:rect l="l" t="t" r="r" b="b"/>
              <a:pathLst>
                <a:path w="24" h="24" extrusionOk="0">
                  <a:moveTo>
                    <a:pt x="24" y="12"/>
                  </a:moveTo>
                  <a:lnTo>
                    <a:pt x="24" y="12"/>
                  </a:lnTo>
                  <a:lnTo>
                    <a:pt x="23" y="17"/>
                  </a:lnTo>
                  <a:lnTo>
                    <a:pt x="21" y="20"/>
                  </a:lnTo>
                  <a:lnTo>
                    <a:pt x="17" y="23"/>
                  </a:lnTo>
                  <a:lnTo>
                    <a:pt x="12" y="24"/>
                  </a:lnTo>
                  <a:lnTo>
                    <a:pt x="12" y="24"/>
                  </a:lnTo>
                  <a:lnTo>
                    <a:pt x="8" y="23"/>
                  </a:lnTo>
                  <a:lnTo>
                    <a:pt x="4" y="20"/>
                  </a:lnTo>
                  <a:lnTo>
                    <a:pt x="1" y="17"/>
                  </a:lnTo>
                  <a:lnTo>
                    <a:pt x="0" y="12"/>
                  </a:lnTo>
                  <a:lnTo>
                    <a:pt x="0" y="12"/>
                  </a:lnTo>
                  <a:lnTo>
                    <a:pt x="1" y="7"/>
                  </a:lnTo>
                  <a:lnTo>
                    <a:pt x="4" y="3"/>
                  </a:lnTo>
                  <a:lnTo>
                    <a:pt x="8" y="1"/>
                  </a:lnTo>
                  <a:lnTo>
                    <a:pt x="12" y="0"/>
                  </a:lnTo>
                  <a:lnTo>
                    <a:pt x="12" y="0"/>
                  </a:lnTo>
                  <a:lnTo>
                    <a:pt x="17" y="1"/>
                  </a:lnTo>
                  <a:lnTo>
                    <a:pt x="21"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12" name="Google Shape;1412;p72"/>
            <p:cNvSpPr/>
            <p:nvPr/>
          </p:nvSpPr>
          <p:spPr>
            <a:xfrm>
              <a:off x="10514013" y="2544763"/>
              <a:ext cx="19050" cy="19050"/>
            </a:xfrm>
            <a:custGeom>
              <a:avLst/>
              <a:gdLst/>
              <a:ahLst/>
              <a:cxnLst/>
              <a:rect l="l" t="t" r="r" b="b"/>
              <a:pathLst>
                <a:path w="24" h="24" extrusionOk="0">
                  <a:moveTo>
                    <a:pt x="24" y="12"/>
                  </a:moveTo>
                  <a:lnTo>
                    <a:pt x="24" y="12"/>
                  </a:lnTo>
                  <a:lnTo>
                    <a:pt x="23" y="17"/>
                  </a:lnTo>
                  <a:lnTo>
                    <a:pt x="21" y="20"/>
                  </a:lnTo>
                  <a:lnTo>
                    <a:pt x="17" y="23"/>
                  </a:lnTo>
                  <a:lnTo>
                    <a:pt x="12" y="24"/>
                  </a:lnTo>
                  <a:lnTo>
                    <a:pt x="12" y="24"/>
                  </a:lnTo>
                  <a:lnTo>
                    <a:pt x="7" y="23"/>
                  </a:lnTo>
                  <a:lnTo>
                    <a:pt x="4" y="20"/>
                  </a:lnTo>
                  <a:lnTo>
                    <a:pt x="1" y="17"/>
                  </a:lnTo>
                  <a:lnTo>
                    <a:pt x="0" y="12"/>
                  </a:lnTo>
                  <a:lnTo>
                    <a:pt x="0" y="12"/>
                  </a:lnTo>
                  <a:lnTo>
                    <a:pt x="1" y="7"/>
                  </a:lnTo>
                  <a:lnTo>
                    <a:pt x="4" y="3"/>
                  </a:lnTo>
                  <a:lnTo>
                    <a:pt x="7" y="1"/>
                  </a:lnTo>
                  <a:lnTo>
                    <a:pt x="12" y="0"/>
                  </a:lnTo>
                  <a:lnTo>
                    <a:pt x="12" y="0"/>
                  </a:lnTo>
                  <a:lnTo>
                    <a:pt x="17" y="1"/>
                  </a:lnTo>
                  <a:lnTo>
                    <a:pt x="21"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13" name="Google Shape;1413;p72"/>
            <p:cNvSpPr/>
            <p:nvPr/>
          </p:nvSpPr>
          <p:spPr>
            <a:xfrm>
              <a:off x="10614026" y="2544763"/>
              <a:ext cx="19050" cy="19050"/>
            </a:xfrm>
            <a:custGeom>
              <a:avLst/>
              <a:gdLst/>
              <a:ahLst/>
              <a:cxnLst/>
              <a:rect l="l" t="t" r="r" b="b"/>
              <a:pathLst>
                <a:path w="24" h="24" extrusionOk="0">
                  <a:moveTo>
                    <a:pt x="24" y="12"/>
                  </a:moveTo>
                  <a:lnTo>
                    <a:pt x="24" y="12"/>
                  </a:lnTo>
                  <a:lnTo>
                    <a:pt x="23" y="17"/>
                  </a:lnTo>
                  <a:lnTo>
                    <a:pt x="20" y="20"/>
                  </a:lnTo>
                  <a:lnTo>
                    <a:pt x="17"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7" y="1"/>
                  </a:lnTo>
                  <a:lnTo>
                    <a:pt x="20"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14" name="Google Shape;1414;p72"/>
            <p:cNvSpPr/>
            <p:nvPr/>
          </p:nvSpPr>
          <p:spPr>
            <a:xfrm>
              <a:off x="10714038" y="2544763"/>
              <a:ext cx="17463" cy="19050"/>
            </a:xfrm>
            <a:custGeom>
              <a:avLst/>
              <a:gdLst/>
              <a:ahLst/>
              <a:cxnLst/>
              <a:rect l="l" t="t" r="r" b="b"/>
              <a:pathLst>
                <a:path w="23" h="24" extrusionOk="0">
                  <a:moveTo>
                    <a:pt x="23" y="12"/>
                  </a:moveTo>
                  <a:lnTo>
                    <a:pt x="23" y="12"/>
                  </a:lnTo>
                  <a:lnTo>
                    <a:pt x="23" y="17"/>
                  </a:lnTo>
                  <a:lnTo>
                    <a:pt x="19" y="20"/>
                  </a:lnTo>
                  <a:lnTo>
                    <a:pt x="15" y="23"/>
                  </a:lnTo>
                  <a:lnTo>
                    <a:pt x="12" y="24"/>
                  </a:lnTo>
                  <a:lnTo>
                    <a:pt x="12" y="24"/>
                  </a:lnTo>
                  <a:lnTo>
                    <a:pt x="7" y="23"/>
                  </a:lnTo>
                  <a:lnTo>
                    <a:pt x="3" y="20"/>
                  </a:lnTo>
                  <a:lnTo>
                    <a:pt x="0" y="17"/>
                  </a:lnTo>
                  <a:lnTo>
                    <a:pt x="0" y="12"/>
                  </a:lnTo>
                  <a:lnTo>
                    <a:pt x="0" y="12"/>
                  </a:lnTo>
                  <a:lnTo>
                    <a:pt x="0" y="7"/>
                  </a:lnTo>
                  <a:lnTo>
                    <a:pt x="3" y="3"/>
                  </a:lnTo>
                  <a:lnTo>
                    <a:pt x="7" y="1"/>
                  </a:lnTo>
                  <a:lnTo>
                    <a:pt x="12" y="0"/>
                  </a:lnTo>
                  <a:lnTo>
                    <a:pt x="12" y="0"/>
                  </a:lnTo>
                  <a:lnTo>
                    <a:pt x="15" y="1"/>
                  </a:lnTo>
                  <a:lnTo>
                    <a:pt x="19" y="3"/>
                  </a:lnTo>
                  <a:lnTo>
                    <a:pt x="23"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15" name="Google Shape;1415;p72"/>
            <p:cNvSpPr/>
            <p:nvPr/>
          </p:nvSpPr>
          <p:spPr>
            <a:xfrm>
              <a:off x="10814051" y="2544763"/>
              <a:ext cx="17463" cy="19050"/>
            </a:xfrm>
            <a:custGeom>
              <a:avLst/>
              <a:gdLst/>
              <a:ahLst/>
              <a:cxnLst/>
              <a:rect l="l" t="t" r="r" b="b"/>
              <a:pathLst>
                <a:path w="23" h="24" extrusionOk="0">
                  <a:moveTo>
                    <a:pt x="23" y="12"/>
                  </a:moveTo>
                  <a:lnTo>
                    <a:pt x="23" y="12"/>
                  </a:lnTo>
                  <a:lnTo>
                    <a:pt x="22" y="17"/>
                  </a:lnTo>
                  <a:lnTo>
                    <a:pt x="20" y="20"/>
                  </a:lnTo>
                  <a:lnTo>
                    <a:pt x="16" y="23"/>
                  </a:lnTo>
                  <a:lnTo>
                    <a:pt x="11" y="24"/>
                  </a:lnTo>
                  <a:lnTo>
                    <a:pt x="11" y="24"/>
                  </a:lnTo>
                  <a:lnTo>
                    <a:pt x="8" y="23"/>
                  </a:lnTo>
                  <a:lnTo>
                    <a:pt x="3" y="20"/>
                  </a:lnTo>
                  <a:lnTo>
                    <a:pt x="0" y="17"/>
                  </a:lnTo>
                  <a:lnTo>
                    <a:pt x="0" y="12"/>
                  </a:lnTo>
                  <a:lnTo>
                    <a:pt x="0" y="12"/>
                  </a:lnTo>
                  <a:lnTo>
                    <a:pt x="0" y="7"/>
                  </a:lnTo>
                  <a:lnTo>
                    <a:pt x="3" y="3"/>
                  </a:lnTo>
                  <a:lnTo>
                    <a:pt x="8" y="1"/>
                  </a:lnTo>
                  <a:lnTo>
                    <a:pt x="11" y="0"/>
                  </a:lnTo>
                  <a:lnTo>
                    <a:pt x="11" y="0"/>
                  </a:lnTo>
                  <a:lnTo>
                    <a:pt x="16" y="1"/>
                  </a:lnTo>
                  <a:lnTo>
                    <a:pt x="20" y="3"/>
                  </a:lnTo>
                  <a:lnTo>
                    <a:pt x="22" y="7"/>
                  </a:lnTo>
                  <a:lnTo>
                    <a:pt x="23" y="12"/>
                  </a:lnTo>
                  <a:lnTo>
                    <a:pt x="23"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16" name="Google Shape;1416;p72"/>
            <p:cNvSpPr/>
            <p:nvPr/>
          </p:nvSpPr>
          <p:spPr>
            <a:xfrm>
              <a:off x="10912476" y="2544763"/>
              <a:ext cx="19050" cy="19050"/>
            </a:xfrm>
            <a:custGeom>
              <a:avLst/>
              <a:gdLst/>
              <a:ahLst/>
              <a:cxnLst/>
              <a:rect l="l" t="t" r="r" b="b"/>
              <a:pathLst>
                <a:path w="24" h="24" extrusionOk="0">
                  <a:moveTo>
                    <a:pt x="24" y="12"/>
                  </a:moveTo>
                  <a:lnTo>
                    <a:pt x="24" y="12"/>
                  </a:lnTo>
                  <a:lnTo>
                    <a:pt x="23" y="17"/>
                  </a:lnTo>
                  <a:lnTo>
                    <a:pt x="21" y="20"/>
                  </a:lnTo>
                  <a:lnTo>
                    <a:pt x="17" y="23"/>
                  </a:lnTo>
                  <a:lnTo>
                    <a:pt x="12" y="24"/>
                  </a:lnTo>
                  <a:lnTo>
                    <a:pt x="12" y="24"/>
                  </a:lnTo>
                  <a:lnTo>
                    <a:pt x="7" y="23"/>
                  </a:lnTo>
                  <a:lnTo>
                    <a:pt x="4" y="20"/>
                  </a:lnTo>
                  <a:lnTo>
                    <a:pt x="1" y="17"/>
                  </a:lnTo>
                  <a:lnTo>
                    <a:pt x="0" y="12"/>
                  </a:lnTo>
                  <a:lnTo>
                    <a:pt x="0" y="12"/>
                  </a:lnTo>
                  <a:lnTo>
                    <a:pt x="1" y="7"/>
                  </a:lnTo>
                  <a:lnTo>
                    <a:pt x="4" y="3"/>
                  </a:lnTo>
                  <a:lnTo>
                    <a:pt x="7" y="1"/>
                  </a:lnTo>
                  <a:lnTo>
                    <a:pt x="12" y="0"/>
                  </a:lnTo>
                  <a:lnTo>
                    <a:pt x="12" y="0"/>
                  </a:lnTo>
                  <a:lnTo>
                    <a:pt x="17" y="1"/>
                  </a:lnTo>
                  <a:lnTo>
                    <a:pt x="21"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17" name="Google Shape;1417;p72"/>
            <p:cNvSpPr/>
            <p:nvPr/>
          </p:nvSpPr>
          <p:spPr>
            <a:xfrm>
              <a:off x="11012488" y="2544763"/>
              <a:ext cx="19050" cy="19050"/>
            </a:xfrm>
            <a:custGeom>
              <a:avLst/>
              <a:gdLst/>
              <a:ahLst/>
              <a:cxnLst/>
              <a:rect l="l" t="t" r="r" b="b"/>
              <a:pathLst>
                <a:path w="24" h="24" extrusionOk="0">
                  <a:moveTo>
                    <a:pt x="24" y="12"/>
                  </a:moveTo>
                  <a:lnTo>
                    <a:pt x="24" y="12"/>
                  </a:lnTo>
                  <a:lnTo>
                    <a:pt x="23" y="17"/>
                  </a:lnTo>
                  <a:lnTo>
                    <a:pt x="20" y="20"/>
                  </a:lnTo>
                  <a:lnTo>
                    <a:pt x="17" y="23"/>
                  </a:lnTo>
                  <a:lnTo>
                    <a:pt x="12" y="24"/>
                  </a:lnTo>
                  <a:lnTo>
                    <a:pt x="12" y="24"/>
                  </a:lnTo>
                  <a:lnTo>
                    <a:pt x="7" y="23"/>
                  </a:lnTo>
                  <a:lnTo>
                    <a:pt x="3" y="20"/>
                  </a:lnTo>
                  <a:lnTo>
                    <a:pt x="1" y="17"/>
                  </a:lnTo>
                  <a:lnTo>
                    <a:pt x="0" y="12"/>
                  </a:lnTo>
                  <a:lnTo>
                    <a:pt x="0" y="12"/>
                  </a:lnTo>
                  <a:lnTo>
                    <a:pt x="1" y="7"/>
                  </a:lnTo>
                  <a:lnTo>
                    <a:pt x="3" y="3"/>
                  </a:lnTo>
                  <a:lnTo>
                    <a:pt x="7" y="1"/>
                  </a:lnTo>
                  <a:lnTo>
                    <a:pt x="12" y="0"/>
                  </a:lnTo>
                  <a:lnTo>
                    <a:pt x="12" y="0"/>
                  </a:lnTo>
                  <a:lnTo>
                    <a:pt x="17" y="1"/>
                  </a:lnTo>
                  <a:lnTo>
                    <a:pt x="20" y="3"/>
                  </a:lnTo>
                  <a:lnTo>
                    <a:pt x="23" y="7"/>
                  </a:lnTo>
                  <a:lnTo>
                    <a:pt x="24" y="12"/>
                  </a:lnTo>
                  <a:lnTo>
                    <a:pt x="24" y="12"/>
                  </a:lnTo>
                  <a:close/>
                </a:path>
              </a:pathLst>
            </a:custGeom>
            <a:solidFill>
              <a:schemeClr val="lt1">
                <a:alpha val="53330"/>
              </a:schemeClr>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grpSp>
      <p:grpSp>
        <p:nvGrpSpPr>
          <p:cNvPr id="1418" name="Google Shape;1418;p72"/>
          <p:cNvGrpSpPr/>
          <p:nvPr/>
        </p:nvGrpSpPr>
        <p:grpSpPr>
          <a:xfrm rot="-381533" flipH="1">
            <a:off x="273979" y="2012950"/>
            <a:ext cx="3060138" cy="1894623"/>
            <a:chOff x="3363913" y="4510088"/>
            <a:chExt cx="912813" cy="565150"/>
          </a:xfrm>
        </p:grpSpPr>
        <p:sp>
          <p:nvSpPr>
            <p:cNvPr id="1419" name="Google Shape;1419;p72"/>
            <p:cNvSpPr/>
            <p:nvPr/>
          </p:nvSpPr>
          <p:spPr>
            <a:xfrm>
              <a:off x="3363913" y="4510088"/>
              <a:ext cx="520700" cy="382588"/>
            </a:xfrm>
            <a:custGeom>
              <a:avLst/>
              <a:gdLst/>
              <a:ahLst/>
              <a:cxnLst/>
              <a:rect l="l" t="t" r="r" b="b"/>
              <a:pathLst>
                <a:path w="656" h="483" extrusionOk="0">
                  <a:moveTo>
                    <a:pt x="651" y="202"/>
                  </a:moveTo>
                  <a:lnTo>
                    <a:pt x="651" y="202"/>
                  </a:lnTo>
                  <a:lnTo>
                    <a:pt x="644" y="189"/>
                  </a:lnTo>
                  <a:lnTo>
                    <a:pt x="636" y="174"/>
                  </a:lnTo>
                  <a:lnTo>
                    <a:pt x="636" y="174"/>
                  </a:lnTo>
                  <a:lnTo>
                    <a:pt x="627" y="161"/>
                  </a:lnTo>
                  <a:lnTo>
                    <a:pt x="618" y="148"/>
                  </a:lnTo>
                  <a:lnTo>
                    <a:pt x="596" y="122"/>
                  </a:lnTo>
                  <a:lnTo>
                    <a:pt x="596" y="122"/>
                  </a:lnTo>
                  <a:lnTo>
                    <a:pt x="575" y="102"/>
                  </a:lnTo>
                  <a:lnTo>
                    <a:pt x="575" y="102"/>
                  </a:lnTo>
                  <a:lnTo>
                    <a:pt x="566" y="138"/>
                  </a:lnTo>
                  <a:lnTo>
                    <a:pt x="556" y="169"/>
                  </a:lnTo>
                  <a:lnTo>
                    <a:pt x="556" y="169"/>
                  </a:lnTo>
                  <a:lnTo>
                    <a:pt x="547" y="191"/>
                  </a:lnTo>
                  <a:lnTo>
                    <a:pt x="541" y="203"/>
                  </a:lnTo>
                  <a:lnTo>
                    <a:pt x="535" y="214"/>
                  </a:lnTo>
                  <a:lnTo>
                    <a:pt x="528" y="224"/>
                  </a:lnTo>
                  <a:lnTo>
                    <a:pt x="521" y="232"/>
                  </a:lnTo>
                  <a:lnTo>
                    <a:pt x="514" y="238"/>
                  </a:lnTo>
                  <a:lnTo>
                    <a:pt x="509" y="241"/>
                  </a:lnTo>
                  <a:lnTo>
                    <a:pt x="505" y="242"/>
                  </a:lnTo>
                  <a:lnTo>
                    <a:pt x="505" y="242"/>
                  </a:lnTo>
                  <a:lnTo>
                    <a:pt x="497" y="242"/>
                  </a:lnTo>
                  <a:lnTo>
                    <a:pt x="491" y="241"/>
                  </a:lnTo>
                  <a:lnTo>
                    <a:pt x="487" y="238"/>
                  </a:lnTo>
                  <a:lnTo>
                    <a:pt x="485" y="234"/>
                  </a:lnTo>
                  <a:lnTo>
                    <a:pt x="483" y="229"/>
                  </a:lnTo>
                  <a:lnTo>
                    <a:pt x="483" y="223"/>
                  </a:lnTo>
                  <a:lnTo>
                    <a:pt x="486" y="215"/>
                  </a:lnTo>
                  <a:lnTo>
                    <a:pt x="489" y="208"/>
                  </a:lnTo>
                  <a:lnTo>
                    <a:pt x="489" y="208"/>
                  </a:lnTo>
                  <a:lnTo>
                    <a:pt x="498" y="191"/>
                  </a:lnTo>
                  <a:lnTo>
                    <a:pt x="506" y="173"/>
                  </a:lnTo>
                  <a:lnTo>
                    <a:pt x="530" y="114"/>
                  </a:lnTo>
                  <a:lnTo>
                    <a:pt x="530" y="114"/>
                  </a:lnTo>
                  <a:lnTo>
                    <a:pt x="534" y="103"/>
                  </a:lnTo>
                  <a:lnTo>
                    <a:pt x="538" y="92"/>
                  </a:lnTo>
                  <a:lnTo>
                    <a:pt x="541" y="72"/>
                  </a:lnTo>
                  <a:lnTo>
                    <a:pt x="541" y="72"/>
                  </a:lnTo>
                  <a:lnTo>
                    <a:pt x="518" y="55"/>
                  </a:lnTo>
                  <a:lnTo>
                    <a:pt x="497" y="38"/>
                  </a:lnTo>
                  <a:lnTo>
                    <a:pt x="497" y="38"/>
                  </a:lnTo>
                  <a:lnTo>
                    <a:pt x="486" y="32"/>
                  </a:lnTo>
                  <a:lnTo>
                    <a:pt x="486" y="32"/>
                  </a:lnTo>
                  <a:lnTo>
                    <a:pt x="453" y="17"/>
                  </a:lnTo>
                  <a:lnTo>
                    <a:pt x="453" y="17"/>
                  </a:lnTo>
                  <a:lnTo>
                    <a:pt x="429" y="6"/>
                  </a:lnTo>
                  <a:lnTo>
                    <a:pt x="429" y="6"/>
                  </a:lnTo>
                  <a:lnTo>
                    <a:pt x="422" y="3"/>
                  </a:lnTo>
                  <a:lnTo>
                    <a:pt x="422" y="3"/>
                  </a:lnTo>
                  <a:lnTo>
                    <a:pt x="402" y="0"/>
                  </a:lnTo>
                  <a:lnTo>
                    <a:pt x="402" y="0"/>
                  </a:lnTo>
                  <a:lnTo>
                    <a:pt x="406" y="14"/>
                  </a:lnTo>
                  <a:lnTo>
                    <a:pt x="414" y="32"/>
                  </a:lnTo>
                  <a:lnTo>
                    <a:pt x="414" y="32"/>
                  </a:lnTo>
                  <a:lnTo>
                    <a:pt x="422" y="47"/>
                  </a:lnTo>
                  <a:lnTo>
                    <a:pt x="426" y="59"/>
                  </a:lnTo>
                  <a:lnTo>
                    <a:pt x="430" y="69"/>
                  </a:lnTo>
                  <a:lnTo>
                    <a:pt x="431" y="78"/>
                  </a:lnTo>
                  <a:lnTo>
                    <a:pt x="430" y="84"/>
                  </a:lnTo>
                  <a:lnTo>
                    <a:pt x="428" y="87"/>
                  </a:lnTo>
                  <a:lnTo>
                    <a:pt x="423" y="90"/>
                  </a:lnTo>
                  <a:lnTo>
                    <a:pt x="418" y="90"/>
                  </a:lnTo>
                  <a:lnTo>
                    <a:pt x="418" y="90"/>
                  </a:lnTo>
                  <a:lnTo>
                    <a:pt x="406" y="90"/>
                  </a:lnTo>
                  <a:lnTo>
                    <a:pt x="401" y="88"/>
                  </a:lnTo>
                  <a:lnTo>
                    <a:pt x="397" y="86"/>
                  </a:lnTo>
                  <a:lnTo>
                    <a:pt x="393" y="82"/>
                  </a:lnTo>
                  <a:lnTo>
                    <a:pt x="389" y="75"/>
                  </a:lnTo>
                  <a:lnTo>
                    <a:pt x="385" y="66"/>
                  </a:lnTo>
                  <a:lnTo>
                    <a:pt x="383" y="53"/>
                  </a:lnTo>
                  <a:lnTo>
                    <a:pt x="383" y="53"/>
                  </a:lnTo>
                  <a:lnTo>
                    <a:pt x="373" y="12"/>
                  </a:lnTo>
                  <a:lnTo>
                    <a:pt x="371" y="3"/>
                  </a:lnTo>
                  <a:lnTo>
                    <a:pt x="371" y="3"/>
                  </a:lnTo>
                  <a:lnTo>
                    <a:pt x="351" y="5"/>
                  </a:lnTo>
                  <a:lnTo>
                    <a:pt x="310" y="9"/>
                  </a:lnTo>
                  <a:lnTo>
                    <a:pt x="310" y="9"/>
                  </a:lnTo>
                  <a:lnTo>
                    <a:pt x="258" y="9"/>
                  </a:lnTo>
                  <a:lnTo>
                    <a:pt x="228" y="9"/>
                  </a:lnTo>
                  <a:lnTo>
                    <a:pt x="228" y="9"/>
                  </a:lnTo>
                  <a:lnTo>
                    <a:pt x="233" y="12"/>
                  </a:lnTo>
                  <a:lnTo>
                    <a:pt x="244" y="20"/>
                  </a:lnTo>
                  <a:lnTo>
                    <a:pt x="261" y="34"/>
                  </a:lnTo>
                  <a:lnTo>
                    <a:pt x="280" y="53"/>
                  </a:lnTo>
                  <a:lnTo>
                    <a:pt x="280" y="53"/>
                  </a:lnTo>
                  <a:lnTo>
                    <a:pt x="297" y="70"/>
                  </a:lnTo>
                  <a:lnTo>
                    <a:pt x="302" y="76"/>
                  </a:lnTo>
                  <a:lnTo>
                    <a:pt x="303" y="81"/>
                  </a:lnTo>
                  <a:lnTo>
                    <a:pt x="303" y="82"/>
                  </a:lnTo>
                  <a:lnTo>
                    <a:pt x="303" y="84"/>
                  </a:lnTo>
                  <a:lnTo>
                    <a:pt x="298" y="87"/>
                  </a:lnTo>
                  <a:lnTo>
                    <a:pt x="292" y="91"/>
                  </a:lnTo>
                  <a:lnTo>
                    <a:pt x="281" y="95"/>
                  </a:lnTo>
                  <a:lnTo>
                    <a:pt x="281" y="95"/>
                  </a:lnTo>
                  <a:lnTo>
                    <a:pt x="275" y="96"/>
                  </a:lnTo>
                  <a:lnTo>
                    <a:pt x="270" y="97"/>
                  </a:lnTo>
                  <a:lnTo>
                    <a:pt x="266" y="97"/>
                  </a:lnTo>
                  <a:lnTo>
                    <a:pt x="261" y="97"/>
                  </a:lnTo>
                  <a:lnTo>
                    <a:pt x="254" y="93"/>
                  </a:lnTo>
                  <a:lnTo>
                    <a:pt x="247" y="88"/>
                  </a:lnTo>
                  <a:lnTo>
                    <a:pt x="241" y="81"/>
                  </a:lnTo>
                  <a:lnTo>
                    <a:pt x="237" y="74"/>
                  </a:lnTo>
                  <a:lnTo>
                    <a:pt x="228" y="59"/>
                  </a:lnTo>
                  <a:lnTo>
                    <a:pt x="228" y="59"/>
                  </a:lnTo>
                  <a:lnTo>
                    <a:pt x="222" y="52"/>
                  </a:lnTo>
                  <a:lnTo>
                    <a:pt x="215" y="45"/>
                  </a:lnTo>
                  <a:lnTo>
                    <a:pt x="198" y="29"/>
                  </a:lnTo>
                  <a:lnTo>
                    <a:pt x="177" y="14"/>
                  </a:lnTo>
                  <a:lnTo>
                    <a:pt x="177" y="14"/>
                  </a:lnTo>
                  <a:lnTo>
                    <a:pt x="169" y="15"/>
                  </a:lnTo>
                  <a:lnTo>
                    <a:pt x="148" y="17"/>
                  </a:lnTo>
                  <a:lnTo>
                    <a:pt x="123" y="23"/>
                  </a:lnTo>
                  <a:lnTo>
                    <a:pt x="111" y="27"/>
                  </a:lnTo>
                  <a:lnTo>
                    <a:pt x="100" y="32"/>
                  </a:lnTo>
                  <a:lnTo>
                    <a:pt x="100" y="32"/>
                  </a:lnTo>
                  <a:lnTo>
                    <a:pt x="95" y="33"/>
                  </a:lnTo>
                  <a:lnTo>
                    <a:pt x="90" y="34"/>
                  </a:lnTo>
                  <a:lnTo>
                    <a:pt x="79" y="34"/>
                  </a:lnTo>
                  <a:lnTo>
                    <a:pt x="67" y="33"/>
                  </a:lnTo>
                  <a:lnTo>
                    <a:pt x="55" y="28"/>
                  </a:lnTo>
                  <a:lnTo>
                    <a:pt x="43" y="23"/>
                  </a:lnTo>
                  <a:lnTo>
                    <a:pt x="32" y="17"/>
                  </a:lnTo>
                  <a:lnTo>
                    <a:pt x="14" y="6"/>
                  </a:lnTo>
                  <a:lnTo>
                    <a:pt x="14" y="6"/>
                  </a:lnTo>
                  <a:lnTo>
                    <a:pt x="7" y="3"/>
                  </a:lnTo>
                  <a:lnTo>
                    <a:pt x="3" y="1"/>
                  </a:lnTo>
                  <a:lnTo>
                    <a:pt x="1" y="1"/>
                  </a:lnTo>
                  <a:lnTo>
                    <a:pt x="0" y="4"/>
                  </a:lnTo>
                  <a:lnTo>
                    <a:pt x="0" y="7"/>
                  </a:lnTo>
                  <a:lnTo>
                    <a:pt x="1" y="14"/>
                  </a:lnTo>
                  <a:lnTo>
                    <a:pt x="4" y="28"/>
                  </a:lnTo>
                  <a:lnTo>
                    <a:pt x="4" y="28"/>
                  </a:lnTo>
                  <a:lnTo>
                    <a:pt x="12" y="50"/>
                  </a:lnTo>
                  <a:lnTo>
                    <a:pt x="19" y="78"/>
                  </a:lnTo>
                  <a:lnTo>
                    <a:pt x="24" y="91"/>
                  </a:lnTo>
                  <a:lnTo>
                    <a:pt x="29" y="102"/>
                  </a:lnTo>
                  <a:lnTo>
                    <a:pt x="33" y="111"/>
                  </a:lnTo>
                  <a:lnTo>
                    <a:pt x="38" y="118"/>
                  </a:lnTo>
                  <a:lnTo>
                    <a:pt x="38" y="118"/>
                  </a:lnTo>
                  <a:lnTo>
                    <a:pt x="44" y="121"/>
                  </a:lnTo>
                  <a:lnTo>
                    <a:pt x="55" y="126"/>
                  </a:lnTo>
                  <a:lnTo>
                    <a:pt x="67" y="130"/>
                  </a:lnTo>
                  <a:lnTo>
                    <a:pt x="82" y="134"/>
                  </a:lnTo>
                  <a:lnTo>
                    <a:pt x="99" y="138"/>
                  </a:lnTo>
                  <a:lnTo>
                    <a:pt x="116" y="140"/>
                  </a:lnTo>
                  <a:lnTo>
                    <a:pt x="133" y="143"/>
                  </a:lnTo>
                  <a:lnTo>
                    <a:pt x="150" y="143"/>
                  </a:lnTo>
                  <a:lnTo>
                    <a:pt x="150" y="143"/>
                  </a:lnTo>
                  <a:lnTo>
                    <a:pt x="164" y="143"/>
                  </a:lnTo>
                  <a:lnTo>
                    <a:pt x="169" y="144"/>
                  </a:lnTo>
                  <a:lnTo>
                    <a:pt x="173" y="145"/>
                  </a:lnTo>
                  <a:lnTo>
                    <a:pt x="175" y="147"/>
                  </a:lnTo>
                  <a:lnTo>
                    <a:pt x="177" y="149"/>
                  </a:lnTo>
                  <a:lnTo>
                    <a:pt x="177" y="153"/>
                  </a:lnTo>
                  <a:lnTo>
                    <a:pt x="177" y="155"/>
                  </a:lnTo>
                  <a:lnTo>
                    <a:pt x="175" y="162"/>
                  </a:lnTo>
                  <a:lnTo>
                    <a:pt x="171" y="168"/>
                  </a:lnTo>
                  <a:lnTo>
                    <a:pt x="164" y="176"/>
                  </a:lnTo>
                  <a:lnTo>
                    <a:pt x="157" y="182"/>
                  </a:lnTo>
                  <a:lnTo>
                    <a:pt x="157" y="182"/>
                  </a:lnTo>
                  <a:lnTo>
                    <a:pt x="153" y="184"/>
                  </a:lnTo>
                  <a:lnTo>
                    <a:pt x="147" y="186"/>
                  </a:lnTo>
                  <a:lnTo>
                    <a:pt x="135" y="188"/>
                  </a:lnTo>
                  <a:lnTo>
                    <a:pt x="121" y="188"/>
                  </a:lnTo>
                  <a:lnTo>
                    <a:pt x="106" y="186"/>
                  </a:lnTo>
                  <a:lnTo>
                    <a:pt x="81" y="184"/>
                  </a:lnTo>
                  <a:lnTo>
                    <a:pt x="72" y="184"/>
                  </a:lnTo>
                  <a:lnTo>
                    <a:pt x="71" y="185"/>
                  </a:lnTo>
                  <a:lnTo>
                    <a:pt x="70" y="186"/>
                  </a:lnTo>
                  <a:lnTo>
                    <a:pt x="70" y="186"/>
                  </a:lnTo>
                  <a:lnTo>
                    <a:pt x="72" y="197"/>
                  </a:lnTo>
                  <a:lnTo>
                    <a:pt x="78" y="213"/>
                  </a:lnTo>
                  <a:lnTo>
                    <a:pt x="87" y="234"/>
                  </a:lnTo>
                  <a:lnTo>
                    <a:pt x="87" y="234"/>
                  </a:lnTo>
                  <a:lnTo>
                    <a:pt x="90" y="236"/>
                  </a:lnTo>
                  <a:lnTo>
                    <a:pt x="104" y="243"/>
                  </a:lnTo>
                  <a:lnTo>
                    <a:pt x="112" y="247"/>
                  </a:lnTo>
                  <a:lnTo>
                    <a:pt x="123" y="251"/>
                  </a:lnTo>
                  <a:lnTo>
                    <a:pt x="135" y="254"/>
                  </a:lnTo>
                  <a:lnTo>
                    <a:pt x="148" y="257"/>
                  </a:lnTo>
                  <a:lnTo>
                    <a:pt x="148" y="257"/>
                  </a:lnTo>
                  <a:lnTo>
                    <a:pt x="154" y="257"/>
                  </a:lnTo>
                  <a:lnTo>
                    <a:pt x="162" y="257"/>
                  </a:lnTo>
                  <a:lnTo>
                    <a:pt x="176" y="253"/>
                  </a:lnTo>
                  <a:lnTo>
                    <a:pt x="189" y="247"/>
                  </a:lnTo>
                  <a:lnTo>
                    <a:pt x="204" y="241"/>
                  </a:lnTo>
                  <a:lnTo>
                    <a:pt x="220" y="235"/>
                  </a:lnTo>
                  <a:lnTo>
                    <a:pt x="235" y="230"/>
                  </a:lnTo>
                  <a:lnTo>
                    <a:pt x="243" y="228"/>
                  </a:lnTo>
                  <a:lnTo>
                    <a:pt x="251" y="226"/>
                  </a:lnTo>
                  <a:lnTo>
                    <a:pt x="260" y="226"/>
                  </a:lnTo>
                  <a:lnTo>
                    <a:pt x="269" y="226"/>
                  </a:lnTo>
                  <a:lnTo>
                    <a:pt x="269" y="226"/>
                  </a:lnTo>
                  <a:lnTo>
                    <a:pt x="277" y="228"/>
                  </a:lnTo>
                  <a:lnTo>
                    <a:pt x="283" y="230"/>
                  </a:lnTo>
                  <a:lnTo>
                    <a:pt x="286" y="232"/>
                  </a:lnTo>
                  <a:lnTo>
                    <a:pt x="289" y="235"/>
                  </a:lnTo>
                  <a:lnTo>
                    <a:pt x="289" y="238"/>
                  </a:lnTo>
                  <a:lnTo>
                    <a:pt x="286" y="242"/>
                  </a:lnTo>
                  <a:lnTo>
                    <a:pt x="284" y="246"/>
                  </a:lnTo>
                  <a:lnTo>
                    <a:pt x="279" y="251"/>
                  </a:lnTo>
                  <a:lnTo>
                    <a:pt x="268" y="261"/>
                  </a:lnTo>
                  <a:lnTo>
                    <a:pt x="254" y="275"/>
                  </a:lnTo>
                  <a:lnTo>
                    <a:pt x="237" y="289"/>
                  </a:lnTo>
                  <a:lnTo>
                    <a:pt x="220" y="305"/>
                  </a:lnTo>
                  <a:lnTo>
                    <a:pt x="220" y="305"/>
                  </a:lnTo>
                  <a:lnTo>
                    <a:pt x="211" y="312"/>
                  </a:lnTo>
                  <a:lnTo>
                    <a:pt x="202" y="318"/>
                  </a:lnTo>
                  <a:lnTo>
                    <a:pt x="193" y="322"/>
                  </a:lnTo>
                  <a:lnTo>
                    <a:pt x="183" y="323"/>
                  </a:lnTo>
                  <a:lnTo>
                    <a:pt x="175" y="324"/>
                  </a:lnTo>
                  <a:lnTo>
                    <a:pt x="166" y="324"/>
                  </a:lnTo>
                  <a:lnTo>
                    <a:pt x="151" y="322"/>
                  </a:lnTo>
                  <a:lnTo>
                    <a:pt x="137" y="319"/>
                  </a:lnTo>
                  <a:lnTo>
                    <a:pt x="133" y="319"/>
                  </a:lnTo>
                  <a:lnTo>
                    <a:pt x="130" y="319"/>
                  </a:lnTo>
                  <a:lnTo>
                    <a:pt x="128" y="321"/>
                  </a:lnTo>
                  <a:lnTo>
                    <a:pt x="128" y="323"/>
                  </a:lnTo>
                  <a:lnTo>
                    <a:pt x="129" y="328"/>
                  </a:lnTo>
                  <a:lnTo>
                    <a:pt x="133" y="334"/>
                  </a:lnTo>
                  <a:lnTo>
                    <a:pt x="133" y="334"/>
                  </a:lnTo>
                  <a:lnTo>
                    <a:pt x="142" y="348"/>
                  </a:lnTo>
                  <a:lnTo>
                    <a:pt x="153" y="363"/>
                  </a:lnTo>
                  <a:lnTo>
                    <a:pt x="165" y="375"/>
                  </a:lnTo>
                  <a:lnTo>
                    <a:pt x="180" y="387"/>
                  </a:lnTo>
                  <a:lnTo>
                    <a:pt x="195" y="398"/>
                  </a:lnTo>
                  <a:lnTo>
                    <a:pt x="204" y="402"/>
                  </a:lnTo>
                  <a:lnTo>
                    <a:pt x="212" y="405"/>
                  </a:lnTo>
                  <a:lnTo>
                    <a:pt x="222" y="409"/>
                  </a:lnTo>
                  <a:lnTo>
                    <a:pt x="232" y="410"/>
                  </a:lnTo>
                  <a:lnTo>
                    <a:pt x="241" y="413"/>
                  </a:lnTo>
                  <a:lnTo>
                    <a:pt x="252" y="413"/>
                  </a:lnTo>
                  <a:lnTo>
                    <a:pt x="252" y="413"/>
                  </a:lnTo>
                  <a:lnTo>
                    <a:pt x="262" y="413"/>
                  </a:lnTo>
                  <a:lnTo>
                    <a:pt x="272" y="409"/>
                  </a:lnTo>
                  <a:lnTo>
                    <a:pt x="280" y="404"/>
                  </a:lnTo>
                  <a:lnTo>
                    <a:pt x="289" y="397"/>
                  </a:lnTo>
                  <a:lnTo>
                    <a:pt x="296" y="388"/>
                  </a:lnTo>
                  <a:lnTo>
                    <a:pt x="303" y="379"/>
                  </a:lnTo>
                  <a:lnTo>
                    <a:pt x="315" y="358"/>
                  </a:lnTo>
                  <a:lnTo>
                    <a:pt x="329" y="338"/>
                  </a:lnTo>
                  <a:lnTo>
                    <a:pt x="335" y="328"/>
                  </a:lnTo>
                  <a:lnTo>
                    <a:pt x="341" y="318"/>
                  </a:lnTo>
                  <a:lnTo>
                    <a:pt x="348" y="311"/>
                  </a:lnTo>
                  <a:lnTo>
                    <a:pt x="355" y="304"/>
                  </a:lnTo>
                  <a:lnTo>
                    <a:pt x="362" y="299"/>
                  </a:lnTo>
                  <a:lnTo>
                    <a:pt x="371" y="296"/>
                  </a:lnTo>
                  <a:lnTo>
                    <a:pt x="371" y="296"/>
                  </a:lnTo>
                  <a:lnTo>
                    <a:pt x="379" y="295"/>
                  </a:lnTo>
                  <a:lnTo>
                    <a:pt x="385" y="295"/>
                  </a:lnTo>
                  <a:lnTo>
                    <a:pt x="389" y="296"/>
                  </a:lnTo>
                  <a:lnTo>
                    <a:pt x="393" y="299"/>
                  </a:lnTo>
                  <a:lnTo>
                    <a:pt x="394" y="301"/>
                  </a:lnTo>
                  <a:lnTo>
                    <a:pt x="393" y="305"/>
                  </a:lnTo>
                  <a:lnTo>
                    <a:pt x="390" y="315"/>
                  </a:lnTo>
                  <a:lnTo>
                    <a:pt x="384" y="327"/>
                  </a:lnTo>
                  <a:lnTo>
                    <a:pt x="376" y="341"/>
                  </a:lnTo>
                  <a:lnTo>
                    <a:pt x="367" y="358"/>
                  </a:lnTo>
                  <a:lnTo>
                    <a:pt x="360" y="376"/>
                  </a:lnTo>
                  <a:lnTo>
                    <a:pt x="360" y="376"/>
                  </a:lnTo>
                  <a:lnTo>
                    <a:pt x="356" y="385"/>
                  </a:lnTo>
                  <a:lnTo>
                    <a:pt x="351" y="393"/>
                  </a:lnTo>
                  <a:lnTo>
                    <a:pt x="345" y="402"/>
                  </a:lnTo>
                  <a:lnTo>
                    <a:pt x="339" y="409"/>
                  </a:lnTo>
                  <a:lnTo>
                    <a:pt x="325" y="422"/>
                  </a:lnTo>
                  <a:lnTo>
                    <a:pt x="310" y="432"/>
                  </a:lnTo>
                  <a:lnTo>
                    <a:pt x="296" y="440"/>
                  </a:lnTo>
                  <a:lnTo>
                    <a:pt x="285" y="446"/>
                  </a:lnTo>
                  <a:lnTo>
                    <a:pt x="274" y="451"/>
                  </a:lnTo>
                  <a:lnTo>
                    <a:pt x="274" y="451"/>
                  </a:lnTo>
                  <a:lnTo>
                    <a:pt x="286" y="456"/>
                  </a:lnTo>
                  <a:lnTo>
                    <a:pt x="302" y="461"/>
                  </a:lnTo>
                  <a:lnTo>
                    <a:pt x="321" y="467"/>
                  </a:lnTo>
                  <a:lnTo>
                    <a:pt x="344" y="473"/>
                  </a:lnTo>
                  <a:lnTo>
                    <a:pt x="371" y="478"/>
                  </a:lnTo>
                  <a:lnTo>
                    <a:pt x="401" y="481"/>
                  </a:lnTo>
                  <a:lnTo>
                    <a:pt x="416" y="483"/>
                  </a:lnTo>
                  <a:lnTo>
                    <a:pt x="431" y="483"/>
                  </a:lnTo>
                  <a:lnTo>
                    <a:pt x="431" y="483"/>
                  </a:lnTo>
                  <a:lnTo>
                    <a:pt x="447" y="481"/>
                  </a:lnTo>
                  <a:lnTo>
                    <a:pt x="460" y="478"/>
                  </a:lnTo>
                  <a:lnTo>
                    <a:pt x="474" y="473"/>
                  </a:lnTo>
                  <a:lnTo>
                    <a:pt x="486" y="467"/>
                  </a:lnTo>
                  <a:lnTo>
                    <a:pt x="495" y="460"/>
                  </a:lnTo>
                  <a:lnTo>
                    <a:pt x="505" y="451"/>
                  </a:lnTo>
                  <a:lnTo>
                    <a:pt x="512" y="443"/>
                  </a:lnTo>
                  <a:lnTo>
                    <a:pt x="520" y="433"/>
                  </a:lnTo>
                  <a:lnTo>
                    <a:pt x="526" y="423"/>
                  </a:lnTo>
                  <a:lnTo>
                    <a:pt x="530" y="414"/>
                  </a:lnTo>
                  <a:lnTo>
                    <a:pt x="534" y="405"/>
                  </a:lnTo>
                  <a:lnTo>
                    <a:pt x="537" y="397"/>
                  </a:lnTo>
                  <a:lnTo>
                    <a:pt x="538" y="388"/>
                  </a:lnTo>
                  <a:lnTo>
                    <a:pt x="538" y="382"/>
                  </a:lnTo>
                  <a:lnTo>
                    <a:pt x="538" y="376"/>
                  </a:lnTo>
                  <a:lnTo>
                    <a:pt x="535" y="373"/>
                  </a:lnTo>
                  <a:lnTo>
                    <a:pt x="535" y="373"/>
                  </a:lnTo>
                  <a:lnTo>
                    <a:pt x="526" y="358"/>
                  </a:lnTo>
                  <a:lnTo>
                    <a:pt x="516" y="344"/>
                  </a:lnTo>
                  <a:lnTo>
                    <a:pt x="505" y="325"/>
                  </a:lnTo>
                  <a:lnTo>
                    <a:pt x="505" y="325"/>
                  </a:lnTo>
                  <a:lnTo>
                    <a:pt x="505" y="318"/>
                  </a:lnTo>
                  <a:lnTo>
                    <a:pt x="505" y="315"/>
                  </a:lnTo>
                  <a:lnTo>
                    <a:pt x="505" y="311"/>
                  </a:lnTo>
                  <a:lnTo>
                    <a:pt x="509" y="309"/>
                  </a:lnTo>
                  <a:lnTo>
                    <a:pt x="514" y="306"/>
                  </a:lnTo>
                  <a:lnTo>
                    <a:pt x="521" y="305"/>
                  </a:lnTo>
                  <a:lnTo>
                    <a:pt x="532" y="305"/>
                  </a:lnTo>
                  <a:lnTo>
                    <a:pt x="532" y="305"/>
                  </a:lnTo>
                  <a:lnTo>
                    <a:pt x="551" y="306"/>
                  </a:lnTo>
                  <a:lnTo>
                    <a:pt x="570" y="304"/>
                  </a:lnTo>
                  <a:lnTo>
                    <a:pt x="580" y="301"/>
                  </a:lnTo>
                  <a:lnTo>
                    <a:pt x="590" y="299"/>
                  </a:lnTo>
                  <a:lnTo>
                    <a:pt x="598" y="295"/>
                  </a:lnTo>
                  <a:lnTo>
                    <a:pt x="608" y="292"/>
                  </a:lnTo>
                  <a:lnTo>
                    <a:pt x="608" y="292"/>
                  </a:lnTo>
                  <a:lnTo>
                    <a:pt x="621" y="282"/>
                  </a:lnTo>
                  <a:lnTo>
                    <a:pt x="634" y="271"/>
                  </a:lnTo>
                  <a:lnTo>
                    <a:pt x="639" y="264"/>
                  </a:lnTo>
                  <a:lnTo>
                    <a:pt x="644" y="258"/>
                  </a:lnTo>
                  <a:lnTo>
                    <a:pt x="649" y="251"/>
                  </a:lnTo>
                  <a:lnTo>
                    <a:pt x="653" y="242"/>
                  </a:lnTo>
                  <a:lnTo>
                    <a:pt x="653" y="242"/>
                  </a:lnTo>
                  <a:lnTo>
                    <a:pt x="655" y="232"/>
                  </a:lnTo>
                  <a:lnTo>
                    <a:pt x="656" y="221"/>
                  </a:lnTo>
                  <a:lnTo>
                    <a:pt x="655" y="212"/>
                  </a:lnTo>
                  <a:lnTo>
                    <a:pt x="651" y="202"/>
                  </a:lnTo>
                  <a:lnTo>
                    <a:pt x="651" y="202"/>
                  </a:lnTo>
                  <a:close/>
                </a:path>
              </a:pathLst>
            </a:custGeom>
            <a:solidFill>
              <a:srgbClr val="A5DAD5"/>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20" name="Google Shape;1420;p72"/>
            <p:cNvSpPr/>
            <p:nvPr/>
          </p:nvSpPr>
          <p:spPr>
            <a:xfrm>
              <a:off x="3914776" y="4721225"/>
              <a:ext cx="361950" cy="274638"/>
            </a:xfrm>
            <a:custGeom>
              <a:avLst/>
              <a:gdLst/>
              <a:ahLst/>
              <a:cxnLst/>
              <a:rect l="l" t="t" r="r" b="b"/>
              <a:pathLst>
                <a:path w="456" h="346" extrusionOk="0">
                  <a:moveTo>
                    <a:pt x="59" y="184"/>
                  </a:moveTo>
                  <a:lnTo>
                    <a:pt x="59" y="184"/>
                  </a:lnTo>
                  <a:lnTo>
                    <a:pt x="46" y="180"/>
                  </a:lnTo>
                  <a:lnTo>
                    <a:pt x="23" y="176"/>
                  </a:lnTo>
                  <a:lnTo>
                    <a:pt x="23" y="176"/>
                  </a:lnTo>
                  <a:lnTo>
                    <a:pt x="19" y="174"/>
                  </a:lnTo>
                  <a:lnTo>
                    <a:pt x="17" y="173"/>
                  </a:lnTo>
                  <a:lnTo>
                    <a:pt x="11" y="165"/>
                  </a:lnTo>
                  <a:lnTo>
                    <a:pt x="5" y="154"/>
                  </a:lnTo>
                  <a:lnTo>
                    <a:pt x="1" y="139"/>
                  </a:lnTo>
                  <a:lnTo>
                    <a:pt x="0" y="132"/>
                  </a:lnTo>
                  <a:lnTo>
                    <a:pt x="0" y="124"/>
                  </a:lnTo>
                  <a:lnTo>
                    <a:pt x="1" y="115"/>
                  </a:lnTo>
                  <a:lnTo>
                    <a:pt x="2" y="107"/>
                  </a:lnTo>
                  <a:lnTo>
                    <a:pt x="5" y="98"/>
                  </a:lnTo>
                  <a:lnTo>
                    <a:pt x="8" y="90"/>
                  </a:lnTo>
                  <a:lnTo>
                    <a:pt x="14" y="82"/>
                  </a:lnTo>
                  <a:lnTo>
                    <a:pt x="20" y="74"/>
                  </a:lnTo>
                  <a:lnTo>
                    <a:pt x="20" y="74"/>
                  </a:lnTo>
                  <a:lnTo>
                    <a:pt x="36" y="59"/>
                  </a:lnTo>
                  <a:lnTo>
                    <a:pt x="52" y="47"/>
                  </a:lnTo>
                  <a:lnTo>
                    <a:pt x="67" y="38"/>
                  </a:lnTo>
                  <a:lnTo>
                    <a:pt x="81" y="29"/>
                  </a:lnTo>
                  <a:lnTo>
                    <a:pt x="104" y="18"/>
                  </a:lnTo>
                  <a:lnTo>
                    <a:pt x="112" y="15"/>
                  </a:lnTo>
                  <a:lnTo>
                    <a:pt x="112" y="15"/>
                  </a:lnTo>
                  <a:lnTo>
                    <a:pt x="109" y="22"/>
                  </a:lnTo>
                  <a:lnTo>
                    <a:pt x="106" y="30"/>
                  </a:lnTo>
                  <a:lnTo>
                    <a:pt x="103" y="41"/>
                  </a:lnTo>
                  <a:lnTo>
                    <a:pt x="100" y="53"/>
                  </a:lnTo>
                  <a:lnTo>
                    <a:pt x="100" y="66"/>
                  </a:lnTo>
                  <a:lnTo>
                    <a:pt x="101" y="79"/>
                  </a:lnTo>
                  <a:lnTo>
                    <a:pt x="103" y="85"/>
                  </a:lnTo>
                  <a:lnTo>
                    <a:pt x="105" y="92"/>
                  </a:lnTo>
                  <a:lnTo>
                    <a:pt x="105" y="92"/>
                  </a:lnTo>
                  <a:lnTo>
                    <a:pt x="110" y="104"/>
                  </a:lnTo>
                  <a:lnTo>
                    <a:pt x="115" y="116"/>
                  </a:lnTo>
                  <a:lnTo>
                    <a:pt x="119" y="136"/>
                  </a:lnTo>
                  <a:lnTo>
                    <a:pt x="123" y="142"/>
                  </a:lnTo>
                  <a:lnTo>
                    <a:pt x="124" y="143"/>
                  </a:lnTo>
                  <a:lnTo>
                    <a:pt x="127" y="144"/>
                  </a:lnTo>
                  <a:lnTo>
                    <a:pt x="129" y="144"/>
                  </a:lnTo>
                  <a:lnTo>
                    <a:pt x="132" y="143"/>
                  </a:lnTo>
                  <a:lnTo>
                    <a:pt x="138" y="136"/>
                  </a:lnTo>
                  <a:lnTo>
                    <a:pt x="138" y="136"/>
                  </a:lnTo>
                  <a:lnTo>
                    <a:pt x="140" y="130"/>
                  </a:lnTo>
                  <a:lnTo>
                    <a:pt x="141" y="125"/>
                  </a:lnTo>
                  <a:lnTo>
                    <a:pt x="142" y="118"/>
                  </a:lnTo>
                  <a:lnTo>
                    <a:pt x="142" y="110"/>
                  </a:lnTo>
                  <a:lnTo>
                    <a:pt x="139" y="96"/>
                  </a:lnTo>
                  <a:lnTo>
                    <a:pt x="135" y="79"/>
                  </a:lnTo>
                  <a:lnTo>
                    <a:pt x="132" y="63"/>
                  </a:lnTo>
                  <a:lnTo>
                    <a:pt x="130" y="56"/>
                  </a:lnTo>
                  <a:lnTo>
                    <a:pt x="130" y="49"/>
                  </a:lnTo>
                  <a:lnTo>
                    <a:pt x="130" y="41"/>
                  </a:lnTo>
                  <a:lnTo>
                    <a:pt x="133" y="34"/>
                  </a:lnTo>
                  <a:lnTo>
                    <a:pt x="135" y="28"/>
                  </a:lnTo>
                  <a:lnTo>
                    <a:pt x="140" y="23"/>
                  </a:lnTo>
                  <a:lnTo>
                    <a:pt x="140" y="23"/>
                  </a:lnTo>
                  <a:lnTo>
                    <a:pt x="151" y="15"/>
                  </a:lnTo>
                  <a:lnTo>
                    <a:pt x="163" y="7"/>
                  </a:lnTo>
                  <a:lnTo>
                    <a:pt x="175" y="4"/>
                  </a:lnTo>
                  <a:lnTo>
                    <a:pt x="187" y="1"/>
                  </a:lnTo>
                  <a:lnTo>
                    <a:pt x="199" y="0"/>
                  </a:lnTo>
                  <a:lnTo>
                    <a:pt x="211" y="1"/>
                  </a:lnTo>
                  <a:lnTo>
                    <a:pt x="223" y="3"/>
                  </a:lnTo>
                  <a:lnTo>
                    <a:pt x="236" y="5"/>
                  </a:lnTo>
                  <a:lnTo>
                    <a:pt x="236" y="5"/>
                  </a:lnTo>
                  <a:lnTo>
                    <a:pt x="243" y="7"/>
                  </a:lnTo>
                  <a:lnTo>
                    <a:pt x="244" y="9"/>
                  </a:lnTo>
                  <a:lnTo>
                    <a:pt x="243" y="11"/>
                  </a:lnTo>
                  <a:lnTo>
                    <a:pt x="239" y="15"/>
                  </a:lnTo>
                  <a:lnTo>
                    <a:pt x="232" y="18"/>
                  </a:lnTo>
                  <a:lnTo>
                    <a:pt x="223" y="26"/>
                  </a:lnTo>
                  <a:lnTo>
                    <a:pt x="215" y="34"/>
                  </a:lnTo>
                  <a:lnTo>
                    <a:pt x="211" y="39"/>
                  </a:lnTo>
                  <a:lnTo>
                    <a:pt x="209" y="45"/>
                  </a:lnTo>
                  <a:lnTo>
                    <a:pt x="208" y="52"/>
                  </a:lnTo>
                  <a:lnTo>
                    <a:pt x="207" y="59"/>
                  </a:lnTo>
                  <a:lnTo>
                    <a:pt x="207" y="59"/>
                  </a:lnTo>
                  <a:lnTo>
                    <a:pt x="207" y="76"/>
                  </a:lnTo>
                  <a:lnTo>
                    <a:pt x="205" y="91"/>
                  </a:lnTo>
                  <a:lnTo>
                    <a:pt x="203" y="114"/>
                  </a:lnTo>
                  <a:lnTo>
                    <a:pt x="204" y="122"/>
                  </a:lnTo>
                  <a:lnTo>
                    <a:pt x="205" y="125"/>
                  </a:lnTo>
                  <a:lnTo>
                    <a:pt x="207" y="126"/>
                  </a:lnTo>
                  <a:lnTo>
                    <a:pt x="209" y="126"/>
                  </a:lnTo>
                  <a:lnTo>
                    <a:pt x="211" y="126"/>
                  </a:lnTo>
                  <a:lnTo>
                    <a:pt x="220" y="121"/>
                  </a:lnTo>
                  <a:lnTo>
                    <a:pt x="220" y="121"/>
                  </a:lnTo>
                  <a:lnTo>
                    <a:pt x="228" y="113"/>
                  </a:lnTo>
                  <a:lnTo>
                    <a:pt x="234" y="104"/>
                  </a:lnTo>
                  <a:lnTo>
                    <a:pt x="240" y="93"/>
                  </a:lnTo>
                  <a:lnTo>
                    <a:pt x="244" y="84"/>
                  </a:lnTo>
                  <a:lnTo>
                    <a:pt x="248" y="74"/>
                  </a:lnTo>
                  <a:lnTo>
                    <a:pt x="252" y="64"/>
                  </a:lnTo>
                  <a:lnTo>
                    <a:pt x="257" y="56"/>
                  </a:lnTo>
                  <a:lnTo>
                    <a:pt x="265" y="50"/>
                  </a:lnTo>
                  <a:lnTo>
                    <a:pt x="265" y="50"/>
                  </a:lnTo>
                  <a:lnTo>
                    <a:pt x="272" y="45"/>
                  </a:lnTo>
                  <a:lnTo>
                    <a:pt x="279" y="40"/>
                  </a:lnTo>
                  <a:lnTo>
                    <a:pt x="292" y="35"/>
                  </a:lnTo>
                  <a:lnTo>
                    <a:pt x="301" y="32"/>
                  </a:lnTo>
                  <a:lnTo>
                    <a:pt x="304" y="32"/>
                  </a:lnTo>
                  <a:lnTo>
                    <a:pt x="304" y="32"/>
                  </a:lnTo>
                  <a:lnTo>
                    <a:pt x="318" y="38"/>
                  </a:lnTo>
                  <a:lnTo>
                    <a:pt x="329" y="43"/>
                  </a:lnTo>
                  <a:lnTo>
                    <a:pt x="335" y="46"/>
                  </a:lnTo>
                  <a:lnTo>
                    <a:pt x="335" y="46"/>
                  </a:lnTo>
                  <a:lnTo>
                    <a:pt x="336" y="47"/>
                  </a:lnTo>
                  <a:lnTo>
                    <a:pt x="335" y="49"/>
                  </a:lnTo>
                  <a:lnTo>
                    <a:pt x="331" y="53"/>
                  </a:lnTo>
                  <a:lnTo>
                    <a:pt x="318" y="63"/>
                  </a:lnTo>
                  <a:lnTo>
                    <a:pt x="311" y="70"/>
                  </a:lnTo>
                  <a:lnTo>
                    <a:pt x="303" y="76"/>
                  </a:lnTo>
                  <a:lnTo>
                    <a:pt x="297" y="84"/>
                  </a:lnTo>
                  <a:lnTo>
                    <a:pt x="296" y="87"/>
                  </a:lnTo>
                  <a:lnTo>
                    <a:pt x="295" y="90"/>
                  </a:lnTo>
                  <a:lnTo>
                    <a:pt x="295" y="90"/>
                  </a:lnTo>
                  <a:lnTo>
                    <a:pt x="295" y="97"/>
                  </a:lnTo>
                  <a:lnTo>
                    <a:pt x="295" y="103"/>
                  </a:lnTo>
                  <a:lnTo>
                    <a:pt x="296" y="108"/>
                  </a:lnTo>
                  <a:lnTo>
                    <a:pt x="297" y="113"/>
                  </a:lnTo>
                  <a:lnTo>
                    <a:pt x="301" y="115"/>
                  </a:lnTo>
                  <a:lnTo>
                    <a:pt x="304" y="115"/>
                  </a:lnTo>
                  <a:lnTo>
                    <a:pt x="311" y="111"/>
                  </a:lnTo>
                  <a:lnTo>
                    <a:pt x="317" y="105"/>
                  </a:lnTo>
                  <a:lnTo>
                    <a:pt x="317" y="105"/>
                  </a:lnTo>
                  <a:lnTo>
                    <a:pt x="325" y="97"/>
                  </a:lnTo>
                  <a:lnTo>
                    <a:pt x="335" y="90"/>
                  </a:lnTo>
                  <a:lnTo>
                    <a:pt x="344" y="84"/>
                  </a:lnTo>
                  <a:lnTo>
                    <a:pt x="354" y="78"/>
                  </a:lnTo>
                  <a:lnTo>
                    <a:pt x="371" y="69"/>
                  </a:lnTo>
                  <a:lnTo>
                    <a:pt x="383" y="66"/>
                  </a:lnTo>
                  <a:lnTo>
                    <a:pt x="383" y="66"/>
                  </a:lnTo>
                  <a:lnTo>
                    <a:pt x="388" y="66"/>
                  </a:lnTo>
                  <a:lnTo>
                    <a:pt x="394" y="68"/>
                  </a:lnTo>
                  <a:lnTo>
                    <a:pt x="411" y="75"/>
                  </a:lnTo>
                  <a:lnTo>
                    <a:pt x="441" y="93"/>
                  </a:lnTo>
                  <a:lnTo>
                    <a:pt x="441" y="93"/>
                  </a:lnTo>
                  <a:lnTo>
                    <a:pt x="451" y="98"/>
                  </a:lnTo>
                  <a:lnTo>
                    <a:pt x="456" y="102"/>
                  </a:lnTo>
                  <a:lnTo>
                    <a:pt x="456" y="103"/>
                  </a:lnTo>
                  <a:lnTo>
                    <a:pt x="454" y="104"/>
                  </a:lnTo>
                  <a:lnTo>
                    <a:pt x="447" y="107"/>
                  </a:lnTo>
                  <a:lnTo>
                    <a:pt x="447" y="107"/>
                  </a:lnTo>
                  <a:lnTo>
                    <a:pt x="441" y="109"/>
                  </a:lnTo>
                  <a:lnTo>
                    <a:pt x="435" y="111"/>
                  </a:lnTo>
                  <a:lnTo>
                    <a:pt x="428" y="116"/>
                  </a:lnTo>
                  <a:lnTo>
                    <a:pt x="422" y="120"/>
                  </a:lnTo>
                  <a:lnTo>
                    <a:pt x="416" y="126"/>
                  </a:lnTo>
                  <a:lnTo>
                    <a:pt x="411" y="132"/>
                  </a:lnTo>
                  <a:lnTo>
                    <a:pt x="406" y="138"/>
                  </a:lnTo>
                  <a:lnTo>
                    <a:pt x="404" y="145"/>
                  </a:lnTo>
                  <a:lnTo>
                    <a:pt x="404" y="145"/>
                  </a:lnTo>
                  <a:lnTo>
                    <a:pt x="396" y="160"/>
                  </a:lnTo>
                  <a:lnTo>
                    <a:pt x="388" y="176"/>
                  </a:lnTo>
                  <a:lnTo>
                    <a:pt x="378" y="191"/>
                  </a:lnTo>
                  <a:lnTo>
                    <a:pt x="378" y="191"/>
                  </a:lnTo>
                  <a:lnTo>
                    <a:pt x="354" y="189"/>
                  </a:lnTo>
                  <a:lnTo>
                    <a:pt x="334" y="185"/>
                  </a:lnTo>
                  <a:lnTo>
                    <a:pt x="319" y="183"/>
                  </a:lnTo>
                  <a:lnTo>
                    <a:pt x="319" y="183"/>
                  </a:lnTo>
                  <a:lnTo>
                    <a:pt x="302" y="178"/>
                  </a:lnTo>
                  <a:lnTo>
                    <a:pt x="292" y="174"/>
                  </a:lnTo>
                  <a:lnTo>
                    <a:pt x="280" y="172"/>
                  </a:lnTo>
                  <a:lnTo>
                    <a:pt x="269" y="171"/>
                  </a:lnTo>
                  <a:lnTo>
                    <a:pt x="260" y="172"/>
                  </a:lnTo>
                  <a:lnTo>
                    <a:pt x="255" y="172"/>
                  </a:lnTo>
                  <a:lnTo>
                    <a:pt x="251" y="174"/>
                  </a:lnTo>
                  <a:lnTo>
                    <a:pt x="249" y="177"/>
                  </a:lnTo>
                  <a:lnTo>
                    <a:pt x="246" y="180"/>
                  </a:lnTo>
                  <a:lnTo>
                    <a:pt x="246" y="180"/>
                  </a:lnTo>
                  <a:lnTo>
                    <a:pt x="245" y="184"/>
                  </a:lnTo>
                  <a:lnTo>
                    <a:pt x="244" y="188"/>
                  </a:lnTo>
                  <a:lnTo>
                    <a:pt x="245" y="191"/>
                  </a:lnTo>
                  <a:lnTo>
                    <a:pt x="246" y="194"/>
                  </a:lnTo>
                  <a:lnTo>
                    <a:pt x="250" y="199"/>
                  </a:lnTo>
                  <a:lnTo>
                    <a:pt x="257" y="202"/>
                  </a:lnTo>
                  <a:lnTo>
                    <a:pt x="266" y="206"/>
                  </a:lnTo>
                  <a:lnTo>
                    <a:pt x="275" y="208"/>
                  </a:lnTo>
                  <a:lnTo>
                    <a:pt x="296" y="211"/>
                  </a:lnTo>
                  <a:lnTo>
                    <a:pt x="296" y="211"/>
                  </a:lnTo>
                  <a:lnTo>
                    <a:pt x="307" y="211"/>
                  </a:lnTo>
                  <a:lnTo>
                    <a:pt x="317" y="213"/>
                  </a:lnTo>
                  <a:lnTo>
                    <a:pt x="337" y="218"/>
                  </a:lnTo>
                  <a:lnTo>
                    <a:pt x="356" y="224"/>
                  </a:lnTo>
                  <a:lnTo>
                    <a:pt x="356" y="224"/>
                  </a:lnTo>
                  <a:lnTo>
                    <a:pt x="344" y="234"/>
                  </a:lnTo>
                  <a:lnTo>
                    <a:pt x="334" y="243"/>
                  </a:lnTo>
                  <a:lnTo>
                    <a:pt x="323" y="253"/>
                  </a:lnTo>
                  <a:lnTo>
                    <a:pt x="323" y="253"/>
                  </a:lnTo>
                  <a:lnTo>
                    <a:pt x="303" y="276"/>
                  </a:lnTo>
                  <a:lnTo>
                    <a:pt x="294" y="288"/>
                  </a:lnTo>
                  <a:lnTo>
                    <a:pt x="294" y="288"/>
                  </a:lnTo>
                  <a:lnTo>
                    <a:pt x="279" y="278"/>
                  </a:lnTo>
                  <a:lnTo>
                    <a:pt x="246" y="259"/>
                  </a:lnTo>
                  <a:lnTo>
                    <a:pt x="246" y="259"/>
                  </a:lnTo>
                  <a:lnTo>
                    <a:pt x="230" y="248"/>
                  </a:lnTo>
                  <a:lnTo>
                    <a:pt x="215" y="242"/>
                  </a:lnTo>
                  <a:lnTo>
                    <a:pt x="208" y="240"/>
                  </a:lnTo>
                  <a:lnTo>
                    <a:pt x="202" y="238"/>
                  </a:lnTo>
                  <a:lnTo>
                    <a:pt x="197" y="240"/>
                  </a:lnTo>
                  <a:lnTo>
                    <a:pt x="192" y="242"/>
                  </a:lnTo>
                  <a:lnTo>
                    <a:pt x="192" y="242"/>
                  </a:lnTo>
                  <a:lnTo>
                    <a:pt x="190" y="245"/>
                  </a:lnTo>
                  <a:lnTo>
                    <a:pt x="188" y="248"/>
                  </a:lnTo>
                  <a:lnTo>
                    <a:pt x="190" y="253"/>
                  </a:lnTo>
                  <a:lnTo>
                    <a:pt x="192" y="257"/>
                  </a:lnTo>
                  <a:lnTo>
                    <a:pt x="196" y="261"/>
                  </a:lnTo>
                  <a:lnTo>
                    <a:pt x="202" y="266"/>
                  </a:lnTo>
                  <a:lnTo>
                    <a:pt x="210" y="270"/>
                  </a:lnTo>
                  <a:lnTo>
                    <a:pt x="220" y="275"/>
                  </a:lnTo>
                  <a:lnTo>
                    <a:pt x="220" y="275"/>
                  </a:lnTo>
                  <a:lnTo>
                    <a:pt x="232" y="278"/>
                  </a:lnTo>
                  <a:lnTo>
                    <a:pt x="242" y="283"/>
                  </a:lnTo>
                  <a:lnTo>
                    <a:pt x="257" y="294"/>
                  </a:lnTo>
                  <a:lnTo>
                    <a:pt x="267" y="301"/>
                  </a:lnTo>
                  <a:lnTo>
                    <a:pt x="271" y="305"/>
                  </a:lnTo>
                  <a:lnTo>
                    <a:pt x="271" y="305"/>
                  </a:lnTo>
                  <a:lnTo>
                    <a:pt x="251" y="319"/>
                  </a:lnTo>
                  <a:lnTo>
                    <a:pt x="234" y="330"/>
                  </a:lnTo>
                  <a:lnTo>
                    <a:pt x="227" y="334"/>
                  </a:lnTo>
                  <a:lnTo>
                    <a:pt x="220" y="336"/>
                  </a:lnTo>
                  <a:lnTo>
                    <a:pt x="220" y="336"/>
                  </a:lnTo>
                  <a:lnTo>
                    <a:pt x="182" y="345"/>
                  </a:lnTo>
                  <a:lnTo>
                    <a:pt x="182" y="345"/>
                  </a:lnTo>
                  <a:lnTo>
                    <a:pt x="179" y="342"/>
                  </a:lnTo>
                  <a:lnTo>
                    <a:pt x="170" y="335"/>
                  </a:lnTo>
                  <a:lnTo>
                    <a:pt x="164" y="329"/>
                  </a:lnTo>
                  <a:lnTo>
                    <a:pt x="158" y="321"/>
                  </a:lnTo>
                  <a:lnTo>
                    <a:pt x="152" y="311"/>
                  </a:lnTo>
                  <a:lnTo>
                    <a:pt x="147" y="299"/>
                  </a:lnTo>
                  <a:lnTo>
                    <a:pt x="147" y="299"/>
                  </a:lnTo>
                  <a:lnTo>
                    <a:pt x="130" y="259"/>
                  </a:lnTo>
                  <a:lnTo>
                    <a:pt x="126" y="246"/>
                  </a:lnTo>
                  <a:lnTo>
                    <a:pt x="122" y="234"/>
                  </a:lnTo>
                  <a:lnTo>
                    <a:pt x="122" y="234"/>
                  </a:lnTo>
                  <a:lnTo>
                    <a:pt x="121" y="229"/>
                  </a:lnTo>
                  <a:lnTo>
                    <a:pt x="118" y="224"/>
                  </a:lnTo>
                  <a:lnTo>
                    <a:pt x="116" y="220"/>
                  </a:lnTo>
                  <a:lnTo>
                    <a:pt x="112" y="219"/>
                  </a:lnTo>
                  <a:lnTo>
                    <a:pt x="109" y="218"/>
                  </a:lnTo>
                  <a:lnTo>
                    <a:pt x="106" y="219"/>
                  </a:lnTo>
                  <a:lnTo>
                    <a:pt x="103" y="220"/>
                  </a:lnTo>
                  <a:lnTo>
                    <a:pt x="99" y="225"/>
                  </a:lnTo>
                  <a:lnTo>
                    <a:pt x="99" y="225"/>
                  </a:lnTo>
                  <a:lnTo>
                    <a:pt x="96" y="230"/>
                  </a:lnTo>
                  <a:lnTo>
                    <a:pt x="95" y="237"/>
                  </a:lnTo>
                  <a:lnTo>
                    <a:pt x="95" y="245"/>
                  </a:lnTo>
                  <a:lnTo>
                    <a:pt x="96" y="253"/>
                  </a:lnTo>
                  <a:lnTo>
                    <a:pt x="103" y="269"/>
                  </a:lnTo>
                  <a:lnTo>
                    <a:pt x="109" y="284"/>
                  </a:lnTo>
                  <a:lnTo>
                    <a:pt x="109" y="284"/>
                  </a:lnTo>
                  <a:lnTo>
                    <a:pt x="128" y="321"/>
                  </a:lnTo>
                  <a:lnTo>
                    <a:pt x="141" y="345"/>
                  </a:lnTo>
                  <a:lnTo>
                    <a:pt x="141" y="345"/>
                  </a:lnTo>
                  <a:lnTo>
                    <a:pt x="127" y="346"/>
                  </a:lnTo>
                  <a:lnTo>
                    <a:pt x="111" y="346"/>
                  </a:lnTo>
                  <a:lnTo>
                    <a:pt x="93" y="345"/>
                  </a:lnTo>
                  <a:lnTo>
                    <a:pt x="83" y="342"/>
                  </a:lnTo>
                  <a:lnTo>
                    <a:pt x="72" y="340"/>
                  </a:lnTo>
                  <a:lnTo>
                    <a:pt x="64" y="338"/>
                  </a:lnTo>
                  <a:lnTo>
                    <a:pt x="54" y="333"/>
                  </a:lnTo>
                  <a:lnTo>
                    <a:pt x="47" y="327"/>
                  </a:lnTo>
                  <a:lnTo>
                    <a:pt x="40" y="321"/>
                  </a:lnTo>
                  <a:lnTo>
                    <a:pt x="34" y="312"/>
                  </a:lnTo>
                  <a:lnTo>
                    <a:pt x="29" y="303"/>
                  </a:lnTo>
                  <a:lnTo>
                    <a:pt x="29" y="303"/>
                  </a:lnTo>
                  <a:lnTo>
                    <a:pt x="25" y="292"/>
                  </a:lnTo>
                  <a:lnTo>
                    <a:pt x="24" y="282"/>
                  </a:lnTo>
                  <a:lnTo>
                    <a:pt x="23" y="274"/>
                  </a:lnTo>
                  <a:lnTo>
                    <a:pt x="22" y="265"/>
                  </a:lnTo>
                  <a:lnTo>
                    <a:pt x="23" y="258"/>
                  </a:lnTo>
                  <a:lnTo>
                    <a:pt x="24" y="252"/>
                  </a:lnTo>
                  <a:lnTo>
                    <a:pt x="28" y="240"/>
                  </a:lnTo>
                  <a:lnTo>
                    <a:pt x="34" y="229"/>
                  </a:lnTo>
                  <a:lnTo>
                    <a:pt x="41" y="220"/>
                  </a:lnTo>
                  <a:lnTo>
                    <a:pt x="48" y="213"/>
                  </a:lnTo>
                  <a:lnTo>
                    <a:pt x="55" y="207"/>
                  </a:lnTo>
                  <a:lnTo>
                    <a:pt x="55" y="207"/>
                  </a:lnTo>
                  <a:lnTo>
                    <a:pt x="61" y="202"/>
                  </a:lnTo>
                  <a:lnTo>
                    <a:pt x="64" y="197"/>
                  </a:lnTo>
                  <a:lnTo>
                    <a:pt x="66" y="194"/>
                  </a:lnTo>
                  <a:lnTo>
                    <a:pt x="65" y="191"/>
                  </a:lnTo>
                  <a:lnTo>
                    <a:pt x="64" y="190"/>
                  </a:lnTo>
                  <a:lnTo>
                    <a:pt x="63" y="188"/>
                  </a:lnTo>
                  <a:lnTo>
                    <a:pt x="59" y="184"/>
                  </a:lnTo>
                  <a:lnTo>
                    <a:pt x="59" y="184"/>
                  </a:lnTo>
                  <a:close/>
                </a:path>
              </a:pathLst>
            </a:custGeom>
            <a:solidFill>
              <a:srgbClr val="A5DAD5"/>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21" name="Google Shape;1421;p72"/>
            <p:cNvSpPr/>
            <p:nvPr/>
          </p:nvSpPr>
          <p:spPr>
            <a:xfrm>
              <a:off x="3706813" y="4713288"/>
              <a:ext cx="185738" cy="361950"/>
            </a:xfrm>
            <a:custGeom>
              <a:avLst/>
              <a:gdLst/>
              <a:ahLst/>
              <a:cxnLst/>
              <a:rect l="l" t="t" r="r" b="b"/>
              <a:pathLst>
                <a:path w="233" h="456" extrusionOk="0">
                  <a:moveTo>
                    <a:pt x="233" y="456"/>
                  </a:moveTo>
                  <a:lnTo>
                    <a:pt x="214" y="456"/>
                  </a:lnTo>
                  <a:lnTo>
                    <a:pt x="214" y="305"/>
                  </a:lnTo>
                  <a:lnTo>
                    <a:pt x="214" y="305"/>
                  </a:lnTo>
                  <a:lnTo>
                    <a:pt x="212" y="277"/>
                  </a:lnTo>
                  <a:lnTo>
                    <a:pt x="209" y="253"/>
                  </a:lnTo>
                  <a:lnTo>
                    <a:pt x="209" y="253"/>
                  </a:lnTo>
                  <a:lnTo>
                    <a:pt x="206" y="237"/>
                  </a:lnTo>
                  <a:lnTo>
                    <a:pt x="201" y="223"/>
                  </a:lnTo>
                  <a:lnTo>
                    <a:pt x="197" y="210"/>
                  </a:lnTo>
                  <a:lnTo>
                    <a:pt x="191" y="195"/>
                  </a:lnTo>
                  <a:lnTo>
                    <a:pt x="185" y="183"/>
                  </a:lnTo>
                  <a:lnTo>
                    <a:pt x="179" y="170"/>
                  </a:lnTo>
                  <a:lnTo>
                    <a:pt x="163" y="147"/>
                  </a:lnTo>
                  <a:lnTo>
                    <a:pt x="147" y="126"/>
                  </a:lnTo>
                  <a:lnTo>
                    <a:pt x="129" y="107"/>
                  </a:lnTo>
                  <a:lnTo>
                    <a:pt x="111" y="89"/>
                  </a:lnTo>
                  <a:lnTo>
                    <a:pt x="93" y="74"/>
                  </a:lnTo>
                  <a:lnTo>
                    <a:pt x="76" y="61"/>
                  </a:lnTo>
                  <a:lnTo>
                    <a:pt x="59" y="49"/>
                  </a:lnTo>
                  <a:lnTo>
                    <a:pt x="43" y="39"/>
                  </a:lnTo>
                  <a:lnTo>
                    <a:pt x="29" y="32"/>
                  </a:lnTo>
                  <a:lnTo>
                    <a:pt x="8" y="21"/>
                  </a:lnTo>
                  <a:lnTo>
                    <a:pt x="0" y="17"/>
                  </a:lnTo>
                  <a:lnTo>
                    <a:pt x="7" y="0"/>
                  </a:lnTo>
                  <a:lnTo>
                    <a:pt x="7" y="0"/>
                  </a:lnTo>
                  <a:lnTo>
                    <a:pt x="18" y="4"/>
                  </a:lnTo>
                  <a:lnTo>
                    <a:pt x="39" y="16"/>
                  </a:lnTo>
                  <a:lnTo>
                    <a:pt x="55" y="25"/>
                  </a:lnTo>
                  <a:lnTo>
                    <a:pt x="71" y="34"/>
                  </a:lnTo>
                  <a:lnTo>
                    <a:pt x="89" y="46"/>
                  </a:lnTo>
                  <a:lnTo>
                    <a:pt x="107" y="61"/>
                  </a:lnTo>
                  <a:lnTo>
                    <a:pt x="126" y="77"/>
                  </a:lnTo>
                  <a:lnTo>
                    <a:pt x="145" y="95"/>
                  </a:lnTo>
                  <a:lnTo>
                    <a:pt x="163" y="115"/>
                  </a:lnTo>
                  <a:lnTo>
                    <a:pt x="180" y="137"/>
                  </a:lnTo>
                  <a:lnTo>
                    <a:pt x="195" y="161"/>
                  </a:lnTo>
                  <a:lnTo>
                    <a:pt x="203" y="174"/>
                  </a:lnTo>
                  <a:lnTo>
                    <a:pt x="209" y="189"/>
                  </a:lnTo>
                  <a:lnTo>
                    <a:pt x="215" y="202"/>
                  </a:lnTo>
                  <a:lnTo>
                    <a:pt x="220" y="218"/>
                  </a:lnTo>
                  <a:lnTo>
                    <a:pt x="224" y="234"/>
                  </a:lnTo>
                  <a:lnTo>
                    <a:pt x="228" y="249"/>
                  </a:lnTo>
                  <a:lnTo>
                    <a:pt x="228" y="249"/>
                  </a:lnTo>
                  <a:lnTo>
                    <a:pt x="232" y="276"/>
                  </a:lnTo>
                  <a:lnTo>
                    <a:pt x="233" y="305"/>
                  </a:lnTo>
                  <a:lnTo>
                    <a:pt x="233" y="456"/>
                  </a:lnTo>
                  <a:close/>
                </a:path>
              </a:pathLst>
            </a:custGeom>
            <a:solidFill>
              <a:srgbClr val="A5DAD5"/>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22" name="Google Shape;1422;p72"/>
            <p:cNvSpPr/>
            <p:nvPr/>
          </p:nvSpPr>
          <p:spPr>
            <a:xfrm>
              <a:off x="3881438" y="4856163"/>
              <a:ext cx="106363" cy="215900"/>
            </a:xfrm>
            <a:custGeom>
              <a:avLst/>
              <a:gdLst/>
              <a:ahLst/>
              <a:cxnLst/>
              <a:rect l="l" t="t" r="r" b="b"/>
              <a:pathLst>
                <a:path w="135" h="272" extrusionOk="0">
                  <a:moveTo>
                    <a:pt x="0" y="272"/>
                  </a:moveTo>
                  <a:lnTo>
                    <a:pt x="0" y="272"/>
                  </a:lnTo>
                  <a:lnTo>
                    <a:pt x="0" y="262"/>
                  </a:lnTo>
                  <a:lnTo>
                    <a:pt x="2" y="238"/>
                  </a:lnTo>
                  <a:lnTo>
                    <a:pt x="3" y="221"/>
                  </a:lnTo>
                  <a:lnTo>
                    <a:pt x="5" y="201"/>
                  </a:lnTo>
                  <a:lnTo>
                    <a:pt x="9" y="181"/>
                  </a:lnTo>
                  <a:lnTo>
                    <a:pt x="14" y="159"/>
                  </a:lnTo>
                  <a:lnTo>
                    <a:pt x="20" y="136"/>
                  </a:lnTo>
                  <a:lnTo>
                    <a:pt x="28" y="113"/>
                  </a:lnTo>
                  <a:lnTo>
                    <a:pt x="39" y="90"/>
                  </a:lnTo>
                  <a:lnTo>
                    <a:pt x="51" y="68"/>
                  </a:lnTo>
                  <a:lnTo>
                    <a:pt x="58" y="59"/>
                  </a:lnTo>
                  <a:lnTo>
                    <a:pt x="67" y="48"/>
                  </a:lnTo>
                  <a:lnTo>
                    <a:pt x="75" y="38"/>
                  </a:lnTo>
                  <a:lnTo>
                    <a:pt x="85" y="30"/>
                  </a:lnTo>
                  <a:lnTo>
                    <a:pt x="95" y="21"/>
                  </a:lnTo>
                  <a:lnTo>
                    <a:pt x="106" y="13"/>
                  </a:lnTo>
                  <a:lnTo>
                    <a:pt x="118" y="6"/>
                  </a:lnTo>
                  <a:lnTo>
                    <a:pt x="131" y="0"/>
                  </a:lnTo>
                  <a:lnTo>
                    <a:pt x="135" y="8"/>
                  </a:lnTo>
                  <a:lnTo>
                    <a:pt x="135" y="8"/>
                  </a:lnTo>
                  <a:lnTo>
                    <a:pt x="123" y="14"/>
                  </a:lnTo>
                  <a:lnTo>
                    <a:pt x="112" y="21"/>
                  </a:lnTo>
                  <a:lnTo>
                    <a:pt x="101" y="29"/>
                  </a:lnTo>
                  <a:lnTo>
                    <a:pt x="91" y="37"/>
                  </a:lnTo>
                  <a:lnTo>
                    <a:pt x="81" y="45"/>
                  </a:lnTo>
                  <a:lnTo>
                    <a:pt x="73" y="55"/>
                  </a:lnTo>
                  <a:lnTo>
                    <a:pt x="66" y="65"/>
                  </a:lnTo>
                  <a:lnTo>
                    <a:pt x="58" y="75"/>
                  </a:lnTo>
                  <a:lnTo>
                    <a:pt x="46" y="96"/>
                  </a:lnTo>
                  <a:lnTo>
                    <a:pt x="37" y="118"/>
                  </a:lnTo>
                  <a:lnTo>
                    <a:pt x="28" y="140"/>
                  </a:lnTo>
                  <a:lnTo>
                    <a:pt x="22" y="162"/>
                  </a:lnTo>
                  <a:lnTo>
                    <a:pt x="17" y="183"/>
                  </a:lnTo>
                  <a:lnTo>
                    <a:pt x="14" y="204"/>
                  </a:lnTo>
                  <a:lnTo>
                    <a:pt x="13" y="222"/>
                  </a:lnTo>
                  <a:lnTo>
                    <a:pt x="10" y="238"/>
                  </a:lnTo>
                  <a:lnTo>
                    <a:pt x="10" y="262"/>
                  </a:lnTo>
                  <a:lnTo>
                    <a:pt x="10" y="272"/>
                  </a:lnTo>
                  <a:lnTo>
                    <a:pt x="0" y="272"/>
                  </a:lnTo>
                  <a:close/>
                </a:path>
              </a:pathLst>
            </a:custGeom>
            <a:solidFill>
              <a:srgbClr val="A5DAD5"/>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grpSp>
      <p:grpSp>
        <p:nvGrpSpPr>
          <p:cNvPr id="1423" name="Google Shape;1423;p72"/>
          <p:cNvGrpSpPr/>
          <p:nvPr/>
        </p:nvGrpSpPr>
        <p:grpSpPr>
          <a:xfrm>
            <a:off x="984179" y="3663803"/>
            <a:ext cx="3116325" cy="1714120"/>
            <a:chOff x="5921376" y="2249488"/>
            <a:chExt cx="1760536" cy="968374"/>
          </a:xfrm>
        </p:grpSpPr>
        <p:sp>
          <p:nvSpPr>
            <p:cNvPr id="1424" name="Google Shape;1424;p72"/>
            <p:cNvSpPr/>
            <p:nvPr/>
          </p:nvSpPr>
          <p:spPr>
            <a:xfrm>
              <a:off x="5921376" y="2314575"/>
              <a:ext cx="879476" cy="903288"/>
            </a:xfrm>
            <a:custGeom>
              <a:avLst/>
              <a:gdLst/>
              <a:ahLst/>
              <a:cxnLst/>
              <a:rect l="l" t="t" r="r" b="b"/>
              <a:pathLst>
                <a:path w="1107" h="1136" extrusionOk="0">
                  <a:moveTo>
                    <a:pt x="1093" y="1136"/>
                  </a:moveTo>
                  <a:lnTo>
                    <a:pt x="15" y="1136"/>
                  </a:lnTo>
                  <a:lnTo>
                    <a:pt x="15" y="1136"/>
                  </a:lnTo>
                  <a:lnTo>
                    <a:pt x="9" y="1135"/>
                  </a:lnTo>
                  <a:lnTo>
                    <a:pt x="4" y="1132"/>
                  </a:lnTo>
                  <a:lnTo>
                    <a:pt x="1" y="1127"/>
                  </a:lnTo>
                  <a:lnTo>
                    <a:pt x="0" y="1121"/>
                  </a:lnTo>
                  <a:lnTo>
                    <a:pt x="0" y="15"/>
                  </a:lnTo>
                  <a:lnTo>
                    <a:pt x="0" y="15"/>
                  </a:lnTo>
                  <a:lnTo>
                    <a:pt x="1" y="9"/>
                  </a:lnTo>
                  <a:lnTo>
                    <a:pt x="4" y="5"/>
                  </a:lnTo>
                  <a:lnTo>
                    <a:pt x="9" y="1"/>
                  </a:lnTo>
                  <a:lnTo>
                    <a:pt x="15" y="0"/>
                  </a:lnTo>
                  <a:lnTo>
                    <a:pt x="1093" y="0"/>
                  </a:lnTo>
                  <a:lnTo>
                    <a:pt x="1093" y="0"/>
                  </a:lnTo>
                  <a:lnTo>
                    <a:pt x="1099" y="1"/>
                  </a:lnTo>
                  <a:lnTo>
                    <a:pt x="1104" y="5"/>
                  </a:lnTo>
                  <a:lnTo>
                    <a:pt x="1106" y="9"/>
                  </a:lnTo>
                  <a:lnTo>
                    <a:pt x="1107" y="15"/>
                  </a:lnTo>
                  <a:lnTo>
                    <a:pt x="1107" y="1121"/>
                  </a:lnTo>
                  <a:lnTo>
                    <a:pt x="1107" y="1121"/>
                  </a:lnTo>
                  <a:lnTo>
                    <a:pt x="1106" y="1127"/>
                  </a:lnTo>
                  <a:lnTo>
                    <a:pt x="1104" y="1132"/>
                  </a:lnTo>
                  <a:lnTo>
                    <a:pt x="1099" y="1135"/>
                  </a:lnTo>
                  <a:lnTo>
                    <a:pt x="1093" y="1136"/>
                  </a:lnTo>
                  <a:lnTo>
                    <a:pt x="1093" y="1136"/>
                  </a:lnTo>
                  <a:close/>
                </a:path>
              </a:pathLst>
            </a:custGeom>
            <a:solidFill>
              <a:schemeClr val="accent5"/>
            </a:solidFill>
            <a:ln>
              <a:noFill/>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25" name="Google Shape;1425;p72"/>
            <p:cNvSpPr/>
            <p:nvPr/>
          </p:nvSpPr>
          <p:spPr>
            <a:xfrm>
              <a:off x="6008688" y="2339975"/>
              <a:ext cx="792300" cy="814500"/>
            </a:xfrm>
            <a:prstGeom prst="rect">
              <a:avLst/>
            </a:prstGeom>
            <a:solidFill>
              <a:srgbClr val="FE144F"/>
            </a:solidFill>
            <a:ln>
              <a:noFill/>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26" name="Google Shape;1426;p72"/>
            <p:cNvSpPr/>
            <p:nvPr/>
          </p:nvSpPr>
          <p:spPr>
            <a:xfrm>
              <a:off x="5981701" y="2249488"/>
              <a:ext cx="819151" cy="904876"/>
            </a:xfrm>
            <a:custGeom>
              <a:avLst/>
              <a:gdLst/>
              <a:ahLst/>
              <a:cxnLst/>
              <a:rect l="l" t="t" r="r" b="b"/>
              <a:pathLst>
                <a:path w="1033" h="1141" extrusionOk="0">
                  <a:moveTo>
                    <a:pt x="0" y="1141"/>
                  </a:moveTo>
                  <a:lnTo>
                    <a:pt x="0" y="1141"/>
                  </a:lnTo>
                  <a:lnTo>
                    <a:pt x="0" y="1141"/>
                  </a:lnTo>
                  <a:lnTo>
                    <a:pt x="63" y="1122"/>
                  </a:lnTo>
                  <a:lnTo>
                    <a:pt x="127" y="1105"/>
                  </a:lnTo>
                  <a:lnTo>
                    <a:pt x="192" y="1092"/>
                  </a:lnTo>
                  <a:lnTo>
                    <a:pt x="257" y="1080"/>
                  </a:lnTo>
                  <a:lnTo>
                    <a:pt x="321" y="1072"/>
                  </a:lnTo>
                  <a:lnTo>
                    <a:pt x="386" y="1066"/>
                  </a:lnTo>
                  <a:lnTo>
                    <a:pt x="452" y="1061"/>
                  </a:lnTo>
                  <a:lnTo>
                    <a:pt x="517" y="1060"/>
                  </a:lnTo>
                  <a:lnTo>
                    <a:pt x="582" y="1061"/>
                  </a:lnTo>
                  <a:lnTo>
                    <a:pt x="647" y="1066"/>
                  </a:lnTo>
                  <a:lnTo>
                    <a:pt x="713" y="1072"/>
                  </a:lnTo>
                  <a:lnTo>
                    <a:pt x="778" y="1080"/>
                  </a:lnTo>
                  <a:lnTo>
                    <a:pt x="842" y="1092"/>
                  </a:lnTo>
                  <a:lnTo>
                    <a:pt x="906" y="1105"/>
                  </a:lnTo>
                  <a:lnTo>
                    <a:pt x="970" y="1122"/>
                  </a:lnTo>
                  <a:lnTo>
                    <a:pt x="1033" y="1141"/>
                  </a:lnTo>
                  <a:lnTo>
                    <a:pt x="1033" y="1141"/>
                  </a:lnTo>
                  <a:lnTo>
                    <a:pt x="1033" y="81"/>
                  </a:lnTo>
                  <a:lnTo>
                    <a:pt x="1033" y="81"/>
                  </a:lnTo>
                  <a:lnTo>
                    <a:pt x="1033" y="81"/>
                  </a:lnTo>
                  <a:lnTo>
                    <a:pt x="970" y="62"/>
                  </a:lnTo>
                  <a:lnTo>
                    <a:pt x="906" y="45"/>
                  </a:lnTo>
                  <a:lnTo>
                    <a:pt x="842" y="32"/>
                  </a:lnTo>
                  <a:lnTo>
                    <a:pt x="778" y="20"/>
                  </a:lnTo>
                  <a:lnTo>
                    <a:pt x="713" y="11"/>
                  </a:lnTo>
                  <a:lnTo>
                    <a:pt x="647" y="5"/>
                  </a:lnTo>
                  <a:lnTo>
                    <a:pt x="582" y="1"/>
                  </a:lnTo>
                  <a:lnTo>
                    <a:pt x="517" y="0"/>
                  </a:lnTo>
                  <a:lnTo>
                    <a:pt x="452" y="1"/>
                  </a:lnTo>
                  <a:lnTo>
                    <a:pt x="386" y="5"/>
                  </a:lnTo>
                  <a:lnTo>
                    <a:pt x="321" y="11"/>
                  </a:lnTo>
                  <a:lnTo>
                    <a:pt x="257" y="20"/>
                  </a:lnTo>
                  <a:lnTo>
                    <a:pt x="192" y="32"/>
                  </a:lnTo>
                  <a:lnTo>
                    <a:pt x="127" y="45"/>
                  </a:lnTo>
                  <a:lnTo>
                    <a:pt x="63" y="62"/>
                  </a:lnTo>
                  <a:lnTo>
                    <a:pt x="0" y="81"/>
                  </a:lnTo>
                  <a:lnTo>
                    <a:pt x="0" y="81"/>
                  </a:lnTo>
                  <a:lnTo>
                    <a:pt x="0" y="1141"/>
                  </a:lnTo>
                  <a:close/>
                </a:path>
              </a:pathLst>
            </a:custGeom>
            <a:solidFill>
              <a:schemeClr val="lt1"/>
            </a:solidFill>
            <a:ln>
              <a:noFill/>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27" name="Google Shape;1427;p72"/>
            <p:cNvSpPr/>
            <p:nvPr/>
          </p:nvSpPr>
          <p:spPr>
            <a:xfrm>
              <a:off x="6088063" y="2366963"/>
              <a:ext cx="633413" cy="49213"/>
            </a:xfrm>
            <a:custGeom>
              <a:avLst/>
              <a:gdLst/>
              <a:ahLst/>
              <a:cxnLst/>
              <a:rect l="l" t="t" r="r" b="b"/>
              <a:pathLst>
                <a:path w="798" h="63" extrusionOk="0">
                  <a:moveTo>
                    <a:pt x="798" y="63"/>
                  </a:moveTo>
                  <a:lnTo>
                    <a:pt x="798" y="63"/>
                  </a:lnTo>
                  <a:lnTo>
                    <a:pt x="798" y="63"/>
                  </a:lnTo>
                  <a:lnTo>
                    <a:pt x="748" y="48"/>
                  </a:lnTo>
                  <a:lnTo>
                    <a:pt x="700" y="36"/>
                  </a:lnTo>
                  <a:lnTo>
                    <a:pt x="650" y="25"/>
                  </a:lnTo>
                  <a:lnTo>
                    <a:pt x="600" y="16"/>
                  </a:lnTo>
                  <a:lnTo>
                    <a:pt x="550" y="10"/>
                  </a:lnTo>
                  <a:lnTo>
                    <a:pt x="499" y="5"/>
                  </a:lnTo>
                  <a:lnTo>
                    <a:pt x="450" y="1"/>
                  </a:lnTo>
                  <a:lnTo>
                    <a:pt x="399" y="0"/>
                  </a:lnTo>
                  <a:lnTo>
                    <a:pt x="348" y="1"/>
                  </a:lnTo>
                  <a:lnTo>
                    <a:pt x="298" y="5"/>
                  </a:lnTo>
                  <a:lnTo>
                    <a:pt x="248" y="10"/>
                  </a:lnTo>
                  <a:lnTo>
                    <a:pt x="198" y="16"/>
                  </a:lnTo>
                  <a:lnTo>
                    <a:pt x="148" y="25"/>
                  </a:lnTo>
                  <a:lnTo>
                    <a:pt x="99" y="36"/>
                  </a:lnTo>
                  <a:lnTo>
                    <a:pt x="49" y="48"/>
                  </a:lnTo>
                  <a:lnTo>
                    <a:pt x="0" y="63"/>
                  </a:lnTo>
                </a:path>
              </a:pathLst>
            </a:custGeom>
            <a:noFill/>
            <a:ln w="9525" cap="flat" cmpd="sng">
              <a:solidFill>
                <a:srgbClr val="CECECD"/>
              </a:solidFill>
              <a:prstDash val="solid"/>
              <a:round/>
              <a:headEnd type="none" w="sm" len="sm"/>
              <a:tailEnd type="none" w="sm" len="sm"/>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28" name="Google Shape;1428;p72"/>
            <p:cNvSpPr/>
            <p:nvPr/>
          </p:nvSpPr>
          <p:spPr>
            <a:xfrm>
              <a:off x="6088063" y="2446338"/>
              <a:ext cx="633413" cy="50800"/>
            </a:xfrm>
            <a:custGeom>
              <a:avLst/>
              <a:gdLst/>
              <a:ahLst/>
              <a:cxnLst/>
              <a:rect l="l" t="t" r="r" b="b"/>
              <a:pathLst>
                <a:path w="798" h="63" extrusionOk="0">
                  <a:moveTo>
                    <a:pt x="798" y="63"/>
                  </a:moveTo>
                  <a:lnTo>
                    <a:pt x="798" y="63"/>
                  </a:lnTo>
                  <a:lnTo>
                    <a:pt x="798" y="63"/>
                  </a:lnTo>
                  <a:lnTo>
                    <a:pt x="748" y="49"/>
                  </a:lnTo>
                  <a:lnTo>
                    <a:pt x="700" y="35"/>
                  </a:lnTo>
                  <a:lnTo>
                    <a:pt x="650" y="25"/>
                  </a:lnTo>
                  <a:lnTo>
                    <a:pt x="600" y="16"/>
                  </a:lnTo>
                  <a:lnTo>
                    <a:pt x="550" y="9"/>
                  </a:lnTo>
                  <a:lnTo>
                    <a:pt x="499" y="4"/>
                  </a:lnTo>
                  <a:lnTo>
                    <a:pt x="450" y="2"/>
                  </a:lnTo>
                  <a:lnTo>
                    <a:pt x="399" y="0"/>
                  </a:lnTo>
                  <a:lnTo>
                    <a:pt x="348" y="2"/>
                  </a:lnTo>
                  <a:lnTo>
                    <a:pt x="298" y="4"/>
                  </a:lnTo>
                  <a:lnTo>
                    <a:pt x="248" y="9"/>
                  </a:lnTo>
                  <a:lnTo>
                    <a:pt x="198" y="16"/>
                  </a:lnTo>
                  <a:lnTo>
                    <a:pt x="148" y="25"/>
                  </a:lnTo>
                  <a:lnTo>
                    <a:pt x="99" y="35"/>
                  </a:lnTo>
                  <a:lnTo>
                    <a:pt x="49" y="49"/>
                  </a:lnTo>
                  <a:lnTo>
                    <a:pt x="0" y="63"/>
                  </a:lnTo>
                </a:path>
              </a:pathLst>
            </a:custGeom>
            <a:noFill/>
            <a:ln w="9525" cap="flat" cmpd="sng">
              <a:solidFill>
                <a:srgbClr val="CECECD"/>
              </a:solidFill>
              <a:prstDash val="solid"/>
              <a:round/>
              <a:headEnd type="none" w="sm" len="sm"/>
              <a:tailEnd type="none" w="sm" len="sm"/>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29" name="Google Shape;1429;p72"/>
            <p:cNvSpPr/>
            <p:nvPr/>
          </p:nvSpPr>
          <p:spPr>
            <a:xfrm>
              <a:off x="6088063" y="2525713"/>
              <a:ext cx="633413" cy="49213"/>
            </a:xfrm>
            <a:custGeom>
              <a:avLst/>
              <a:gdLst/>
              <a:ahLst/>
              <a:cxnLst/>
              <a:rect l="l" t="t" r="r" b="b"/>
              <a:pathLst>
                <a:path w="798" h="62" extrusionOk="0">
                  <a:moveTo>
                    <a:pt x="798" y="62"/>
                  </a:moveTo>
                  <a:lnTo>
                    <a:pt x="798" y="62"/>
                  </a:lnTo>
                  <a:lnTo>
                    <a:pt x="798" y="62"/>
                  </a:lnTo>
                  <a:lnTo>
                    <a:pt x="748" y="48"/>
                  </a:lnTo>
                  <a:lnTo>
                    <a:pt x="700" y="35"/>
                  </a:lnTo>
                  <a:lnTo>
                    <a:pt x="650" y="25"/>
                  </a:lnTo>
                  <a:lnTo>
                    <a:pt x="600" y="15"/>
                  </a:lnTo>
                  <a:lnTo>
                    <a:pt x="550" y="9"/>
                  </a:lnTo>
                  <a:lnTo>
                    <a:pt x="499" y="4"/>
                  </a:lnTo>
                  <a:lnTo>
                    <a:pt x="450" y="1"/>
                  </a:lnTo>
                  <a:lnTo>
                    <a:pt x="399" y="0"/>
                  </a:lnTo>
                  <a:lnTo>
                    <a:pt x="348" y="1"/>
                  </a:lnTo>
                  <a:lnTo>
                    <a:pt x="298" y="4"/>
                  </a:lnTo>
                  <a:lnTo>
                    <a:pt x="248" y="9"/>
                  </a:lnTo>
                  <a:lnTo>
                    <a:pt x="198" y="15"/>
                  </a:lnTo>
                  <a:lnTo>
                    <a:pt x="148" y="25"/>
                  </a:lnTo>
                  <a:lnTo>
                    <a:pt x="99" y="35"/>
                  </a:lnTo>
                  <a:lnTo>
                    <a:pt x="49" y="48"/>
                  </a:lnTo>
                  <a:lnTo>
                    <a:pt x="0" y="62"/>
                  </a:lnTo>
                </a:path>
              </a:pathLst>
            </a:custGeom>
            <a:noFill/>
            <a:ln w="9525" cap="flat" cmpd="sng">
              <a:solidFill>
                <a:srgbClr val="CECECD"/>
              </a:solidFill>
              <a:prstDash val="solid"/>
              <a:round/>
              <a:headEnd type="none" w="sm" len="sm"/>
              <a:tailEnd type="none" w="sm" len="sm"/>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30" name="Google Shape;1430;p72"/>
            <p:cNvSpPr/>
            <p:nvPr/>
          </p:nvSpPr>
          <p:spPr>
            <a:xfrm>
              <a:off x="6088063" y="2605088"/>
              <a:ext cx="633413" cy="49213"/>
            </a:xfrm>
            <a:custGeom>
              <a:avLst/>
              <a:gdLst/>
              <a:ahLst/>
              <a:cxnLst/>
              <a:rect l="l" t="t" r="r" b="b"/>
              <a:pathLst>
                <a:path w="798" h="62" extrusionOk="0">
                  <a:moveTo>
                    <a:pt x="798" y="62"/>
                  </a:moveTo>
                  <a:lnTo>
                    <a:pt x="798" y="62"/>
                  </a:lnTo>
                  <a:lnTo>
                    <a:pt x="798" y="62"/>
                  </a:lnTo>
                  <a:lnTo>
                    <a:pt x="748" y="47"/>
                  </a:lnTo>
                  <a:lnTo>
                    <a:pt x="700" y="35"/>
                  </a:lnTo>
                  <a:lnTo>
                    <a:pt x="650" y="24"/>
                  </a:lnTo>
                  <a:lnTo>
                    <a:pt x="600" y="16"/>
                  </a:lnTo>
                  <a:lnTo>
                    <a:pt x="550" y="8"/>
                  </a:lnTo>
                  <a:lnTo>
                    <a:pt x="499" y="3"/>
                  </a:lnTo>
                  <a:lnTo>
                    <a:pt x="450" y="1"/>
                  </a:lnTo>
                  <a:lnTo>
                    <a:pt x="399" y="0"/>
                  </a:lnTo>
                  <a:lnTo>
                    <a:pt x="348" y="1"/>
                  </a:lnTo>
                  <a:lnTo>
                    <a:pt x="298" y="3"/>
                  </a:lnTo>
                  <a:lnTo>
                    <a:pt x="248" y="8"/>
                  </a:lnTo>
                  <a:lnTo>
                    <a:pt x="198" y="16"/>
                  </a:lnTo>
                  <a:lnTo>
                    <a:pt x="148" y="24"/>
                  </a:lnTo>
                  <a:lnTo>
                    <a:pt x="99" y="35"/>
                  </a:lnTo>
                  <a:lnTo>
                    <a:pt x="49" y="47"/>
                  </a:lnTo>
                  <a:lnTo>
                    <a:pt x="0" y="62"/>
                  </a:lnTo>
                </a:path>
              </a:pathLst>
            </a:custGeom>
            <a:noFill/>
            <a:ln w="9525" cap="flat" cmpd="sng">
              <a:solidFill>
                <a:srgbClr val="CECECD"/>
              </a:solidFill>
              <a:prstDash val="solid"/>
              <a:round/>
              <a:headEnd type="none" w="sm" len="sm"/>
              <a:tailEnd type="none" w="sm" len="sm"/>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31" name="Google Shape;1431;p72"/>
            <p:cNvSpPr/>
            <p:nvPr/>
          </p:nvSpPr>
          <p:spPr>
            <a:xfrm>
              <a:off x="6088063" y="2684463"/>
              <a:ext cx="633413" cy="49213"/>
            </a:xfrm>
            <a:custGeom>
              <a:avLst/>
              <a:gdLst/>
              <a:ahLst/>
              <a:cxnLst/>
              <a:rect l="l" t="t" r="r" b="b"/>
              <a:pathLst>
                <a:path w="798" h="63" extrusionOk="0">
                  <a:moveTo>
                    <a:pt x="798" y="63"/>
                  </a:moveTo>
                  <a:lnTo>
                    <a:pt x="798" y="63"/>
                  </a:lnTo>
                  <a:lnTo>
                    <a:pt x="798" y="63"/>
                  </a:lnTo>
                  <a:lnTo>
                    <a:pt x="748" y="48"/>
                  </a:lnTo>
                  <a:lnTo>
                    <a:pt x="700" y="35"/>
                  </a:lnTo>
                  <a:lnTo>
                    <a:pt x="650" y="24"/>
                  </a:lnTo>
                  <a:lnTo>
                    <a:pt x="600" y="16"/>
                  </a:lnTo>
                  <a:lnTo>
                    <a:pt x="550" y="8"/>
                  </a:lnTo>
                  <a:lnTo>
                    <a:pt x="499" y="4"/>
                  </a:lnTo>
                  <a:lnTo>
                    <a:pt x="450" y="1"/>
                  </a:lnTo>
                  <a:lnTo>
                    <a:pt x="399" y="0"/>
                  </a:lnTo>
                  <a:lnTo>
                    <a:pt x="348" y="1"/>
                  </a:lnTo>
                  <a:lnTo>
                    <a:pt x="298" y="4"/>
                  </a:lnTo>
                  <a:lnTo>
                    <a:pt x="248" y="8"/>
                  </a:lnTo>
                  <a:lnTo>
                    <a:pt x="198" y="16"/>
                  </a:lnTo>
                  <a:lnTo>
                    <a:pt x="148" y="24"/>
                  </a:lnTo>
                  <a:lnTo>
                    <a:pt x="99" y="35"/>
                  </a:lnTo>
                  <a:lnTo>
                    <a:pt x="49" y="48"/>
                  </a:lnTo>
                  <a:lnTo>
                    <a:pt x="0" y="63"/>
                  </a:lnTo>
                </a:path>
              </a:pathLst>
            </a:custGeom>
            <a:noFill/>
            <a:ln w="9525" cap="flat" cmpd="sng">
              <a:solidFill>
                <a:srgbClr val="CECECD"/>
              </a:solidFill>
              <a:prstDash val="solid"/>
              <a:round/>
              <a:headEnd type="none" w="sm" len="sm"/>
              <a:tailEnd type="none" w="sm" len="sm"/>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32" name="Google Shape;1432;p72"/>
            <p:cNvSpPr/>
            <p:nvPr/>
          </p:nvSpPr>
          <p:spPr>
            <a:xfrm>
              <a:off x="6088063" y="2763838"/>
              <a:ext cx="633413" cy="49213"/>
            </a:xfrm>
            <a:custGeom>
              <a:avLst/>
              <a:gdLst/>
              <a:ahLst/>
              <a:cxnLst/>
              <a:rect l="l" t="t" r="r" b="b"/>
              <a:pathLst>
                <a:path w="798" h="62" extrusionOk="0">
                  <a:moveTo>
                    <a:pt x="798" y="62"/>
                  </a:moveTo>
                  <a:lnTo>
                    <a:pt x="798" y="62"/>
                  </a:lnTo>
                  <a:lnTo>
                    <a:pt x="798" y="62"/>
                  </a:lnTo>
                  <a:lnTo>
                    <a:pt x="748" y="48"/>
                  </a:lnTo>
                  <a:lnTo>
                    <a:pt x="700" y="35"/>
                  </a:lnTo>
                  <a:lnTo>
                    <a:pt x="650" y="25"/>
                  </a:lnTo>
                  <a:lnTo>
                    <a:pt x="600" y="15"/>
                  </a:lnTo>
                  <a:lnTo>
                    <a:pt x="550" y="9"/>
                  </a:lnTo>
                  <a:lnTo>
                    <a:pt x="499" y="4"/>
                  </a:lnTo>
                  <a:lnTo>
                    <a:pt x="450" y="0"/>
                  </a:lnTo>
                  <a:lnTo>
                    <a:pt x="399" y="0"/>
                  </a:lnTo>
                  <a:lnTo>
                    <a:pt x="348" y="0"/>
                  </a:lnTo>
                  <a:lnTo>
                    <a:pt x="298" y="4"/>
                  </a:lnTo>
                  <a:lnTo>
                    <a:pt x="248" y="9"/>
                  </a:lnTo>
                  <a:lnTo>
                    <a:pt x="198" y="15"/>
                  </a:lnTo>
                  <a:lnTo>
                    <a:pt x="148" y="25"/>
                  </a:lnTo>
                  <a:lnTo>
                    <a:pt x="99" y="35"/>
                  </a:lnTo>
                  <a:lnTo>
                    <a:pt x="49" y="48"/>
                  </a:lnTo>
                  <a:lnTo>
                    <a:pt x="0" y="62"/>
                  </a:lnTo>
                </a:path>
              </a:pathLst>
            </a:custGeom>
            <a:noFill/>
            <a:ln w="9525" cap="flat" cmpd="sng">
              <a:solidFill>
                <a:srgbClr val="CECECD"/>
              </a:solidFill>
              <a:prstDash val="solid"/>
              <a:round/>
              <a:headEnd type="none" w="sm" len="sm"/>
              <a:tailEnd type="none" w="sm" len="sm"/>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33" name="Google Shape;1433;p72"/>
            <p:cNvSpPr/>
            <p:nvPr/>
          </p:nvSpPr>
          <p:spPr>
            <a:xfrm>
              <a:off x="6088063" y="2841625"/>
              <a:ext cx="633413" cy="50800"/>
            </a:xfrm>
            <a:custGeom>
              <a:avLst/>
              <a:gdLst/>
              <a:ahLst/>
              <a:cxnLst/>
              <a:rect l="l" t="t" r="r" b="b"/>
              <a:pathLst>
                <a:path w="798" h="62" extrusionOk="0">
                  <a:moveTo>
                    <a:pt x="798" y="62"/>
                  </a:moveTo>
                  <a:lnTo>
                    <a:pt x="798" y="62"/>
                  </a:lnTo>
                  <a:lnTo>
                    <a:pt x="798" y="62"/>
                  </a:lnTo>
                  <a:lnTo>
                    <a:pt x="748" y="48"/>
                  </a:lnTo>
                  <a:lnTo>
                    <a:pt x="700" y="35"/>
                  </a:lnTo>
                  <a:lnTo>
                    <a:pt x="650" y="24"/>
                  </a:lnTo>
                  <a:lnTo>
                    <a:pt x="600" y="15"/>
                  </a:lnTo>
                  <a:lnTo>
                    <a:pt x="550" y="8"/>
                  </a:lnTo>
                  <a:lnTo>
                    <a:pt x="499" y="3"/>
                  </a:lnTo>
                  <a:lnTo>
                    <a:pt x="450" y="1"/>
                  </a:lnTo>
                  <a:lnTo>
                    <a:pt x="399" y="0"/>
                  </a:lnTo>
                  <a:lnTo>
                    <a:pt x="348" y="1"/>
                  </a:lnTo>
                  <a:lnTo>
                    <a:pt x="298" y="3"/>
                  </a:lnTo>
                  <a:lnTo>
                    <a:pt x="248" y="8"/>
                  </a:lnTo>
                  <a:lnTo>
                    <a:pt x="198" y="15"/>
                  </a:lnTo>
                  <a:lnTo>
                    <a:pt x="148" y="24"/>
                  </a:lnTo>
                  <a:lnTo>
                    <a:pt x="99" y="35"/>
                  </a:lnTo>
                  <a:lnTo>
                    <a:pt x="49" y="48"/>
                  </a:lnTo>
                  <a:lnTo>
                    <a:pt x="0" y="62"/>
                  </a:lnTo>
                </a:path>
              </a:pathLst>
            </a:custGeom>
            <a:noFill/>
            <a:ln w="9525" cap="flat" cmpd="sng">
              <a:solidFill>
                <a:srgbClr val="CECECD"/>
              </a:solidFill>
              <a:prstDash val="solid"/>
              <a:round/>
              <a:headEnd type="none" w="sm" len="sm"/>
              <a:tailEnd type="none" w="sm" len="sm"/>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34" name="Google Shape;1434;p72"/>
            <p:cNvSpPr/>
            <p:nvPr/>
          </p:nvSpPr>
          <p:spPr>
            <a:xfrm>
              <a:off x="6088063" y="2921000"/>
              <a:ext cx="633413" cy="49213"/>
            </a:xfrm>
            <a:custGeom>
              <a:avLst/>
              <a:gdLst/>
              <a:ahLst/>
              <a:cxnLst/>
              <a:rect l="l" t="t" r="r" b="b"/>
              <a:pathLst>
                <a:path w="798" h="63" extrusionOk="0">
                  <a:moveTo>
                    <a:pt x="798" y="63"/>
                  </a:moveTo>
                  <a:lnTo>
                    <a:pt x="798" y="63"/>
                  </a:lnTo>
                  <a:lnTo>
                    <a:pt x="798" y="63"/>
                  </a:lnTo>
                  <a:lnTo>
                    <a:pt x="748" y="48"/>
                  </a:lnTo>
                  <a:lnTo>
                    <a:pt x="700" y="35"/>
                  </a:lnTo>
                  <a:lnTo>
                    <a:pt x="650" y="25"/>
                  </a:lnTo>
                  <a:lnTo>
                    <a:pt x="600" y="15"/>
                  </a:lnTo>
                  <a:lnTo>
                    <a:pt x="550" y="9"/>
                  </a:lnTo>
                  <a:lnTo>
                    <a:pt x="499" y="5"/>
                  </a:lnTo>
                  <a:lnTo>
                    <a:pt x="450" y="1"/>
                  </a:lnTo>
                  <a:lnTo>
                    <a:pt x="399" y="0"/>
                  </a:lnTo>
                  <a:lnTo>
                    <a:pt x="348" y="1"/>
                  </a:lnTo>
                  <a:lnTo>
                    <a:pt x="298" y="5"/>
                  </a:lnTo>
                  <a:lnTo>
                    <a:pt x="248" y="9"/>
                  </a:lnTo>
                  <a:lnTo>
                    <a:pt x="198" y="15"/>
                  </a:lnTo>
                  <a:lnTo>
                    <a:pt x="148" y="25"/>
                  </a:lnTo>
                  <a:lnTo>
                    <a:pt x="99" y="35"/>
                  </a:lnTo>
                  <a:lnTo>
                    <a:pt x="49" y="48"/>
                  </a:lnTo>
                  <a:lnTo>
                    <a:pt x="0" y="63"/>
                  </a:lnTo>
                </a:path>
              </a:pathLst>
            </a:custGeom>
            <a:noFill/>
            <a:ln w="9525" cap="flat" cmpd="sng">
              <a:solidFill>
                <a:srgbClr val="CECECD"/>
              </a:solidFill>
              <a:prstDash val="solid"/>
              <a:round/>
              <a:headEnd type="none" w="sm" len="sm"/>
              <a:tailEnd type="none" w="sm" len="sm"/>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35" name="Google Shape;1435;p72"/>
            <p:cNvSpPr/>
            <p:nvPr/>
          </p:nvSpPr>
          <p:spPr>
            <a:xfrm>
              <a:off x="6800851" y="2314575"/>
              <a:ext cx="881062" cy="903288"/>
            </a:xfrm>
            <a:custGeom>
              <a:avLst/>
              <a:gdLst/>
              <a:ahLst/>
              <a:cxnLst/>
              <a:rect l="l" t="t" r="r" b="b"/>
              <a:pathLst>
                <a:path w="1109" h="1136" extrusionOk="0">
                  <a:moveTo>
                    <a:pt x="16" y="1136"/>
                  </a:moveTo>
                  <a:lnTo>
                    <a:pt x="1094" y="1136"/>
                  </a:lnTo>
                  <a:lnTo>
                    <a:pt x="1094" y="1136"/>
                  </a:lnTo>
                  <a:lnTo>
                    <a:pt x="1100" y="1135"/>
                  </a:lnTo>
                  <a:lnTo>
                    <a:pt x="1104" y="1132"/>
                  </a:lnTo>
                  <a:lnTo>
                    <a:pt x="1108" y="1127"/>
                  </a:lnTo>
                  <a:lnTo>
                    <a:pt x="1109" y="1121"/>
                  </a:lnTo>
                  <a:lnTo>
                    <a:pt x="1109" y="15"/>
                  </a:lnTo>
                  <a:lnTo>
                    <a:pt x="1109" y="15"/>
                  </a:lnTo>
                  <a:lnTo>
                    <a:pt x="1108" y="9"/>
                  </a:lnTo>
                  <a:lnTo>
                    <a:pt x="1104" y="5"/>
                  </a:lnTo>
                  <a:lnTo>
                    <a:pt x="1100" y="1"/>
                  </a:lnTo>
                  <a:lnTo>
                    <a:pt x="1094" y="0"/>
                  </a:lnTo>
                  <a:lnTo>
                    <a:pt x="16" y="0"/>
                  </a:lnTo>
                  <a:lnTo>
                    <a:pt x="16" y="0"/>
                  </a:lnTo>
                  <a:lnTo>
                    <a:pt x="10" y="1"/>
                  </a:lnTo>
                  <a:lnTo>
                    <a:pt x="5" y="5"/>
                  </a:lnTo>
                  <a:lnTo>
                    <a:pt x="1" y="9"/>
                  </a:lnTo>
                  <a:lnTo>
                    <a:pt x="0" y="15"/>
                  </a:lnTo>
                  <a:lnTo>
                    <a:pt x="0" y="1121"/>
                  </a:lnTo>
                  <a:lnTo>
                    <a:pt x="0" y="1121"/>
                  </a:lnTo>
                  <a:lnTo>
                    <a:pt x="1" y="1127"/>
                  </a:lnTo>
                  <a:lnTo>
                    <a:pt x="5" y="1132"/>
                  </a:lnTo>
                  <a:lnTo>
                    <a:pt x="10" y="1135"/>
                  </a:lnTo>
                  <a:lnTo>
                    <a:pt x="16" y="1136"/>
                  </a:lnTo>
                  <a:lnTo>
                    <a:pt x="16" y="1136"/>
                  </a:lnTo>
                  <a:close/>
                </a:path>
              </a:pathLst>
            </a:custGeom>
            <a:solidFill>
              <a:schemeClr val="accent4"/>
            </a:solidFill>
            <a:ln>
              <a:noFill/>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36" name="Google Shape;1436;p72"/>
            <p:cNvSpPr/>
            <p:nvPr/>
          </p:nvSpPr>
          <p:spPr>
            <a:xfrm>
              <a:off x="6800851" y="2339975"/>
              <a:ext cx="793800" cy="814500"/>
            </a:xfrm>
            <a:prstGeom prst="rect">
              <a:avLst/>
            </a:prstGeom>
            <a:solidFill>
              <a:srgbClr val="2CAD9D"/>
            </a:solidFill>
            <a:ln>
              <a:noFill/>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37" name="Google Shape;1437;p72"/>
            <p:cNvSpPr/>
            <p:nvPr/>
          </p:nvSpPr>
          <p:spPr>
            <a:xfrm>
              <a:off x="6800851" y="2249488"/>
              <a:ext cx="820738" cy="904876"/>
            </a:xfrm>
            <a:custGeom>
              <a:avLst/>
              <a:gdLst/>
              <a:ahLst/>
              <a:cxnLst/>
              <a:rect l="l" t="t" r="r" b="b"/>
              <a:pathLst>
                <a:path w="1034" h="1141" extrusionOk="0">
                  <a:moveTo>
                    <a:pt x="1034" y="1141"/>
                  </a:moveTo>
                  <a:lnTo>
                    <a:pt x="1034" y="1141"/>
                  </a:lnTo>
                  <a:lnTo>
                    <a:pt x="1034" y="1141"/>
                  </a:lnTo>
                  <a:lnTo>
                    <a:pt x="971" y="1122"/>
                  </a:lnTo>
                  <a:lnTo>
                    <a:pt x="907" y="1105"/>
                  </a:lnTo>
                  <a:lnTo>
                    <a:pt x="843" y="1092"/>
                  </a:lnTo>
                  <a:lnTo>
                    <a:pt x="778" y="1080"/>
                  </a:lnTo>
                  <a:lnTo>
                    <a:pt x="714" y="1072"/>
                  </a:lnTo>
                  <a:lnTo>
                    <a:pt x="648" y="1066"/>
                  </a:lnTo>
                  <a:lnTo>
                    <a:pt x="583" y="1061"/>
                  </a:lnTo>
                  <a:lnTo>
                    <a:pt x="518" y="1060"/>
                  </a:lnTo>
                  <a:lnTo>
                    <a:pt x="453" y="1061"/>
                  </a:lnTo>
                  <a:lnTo>
                    <a:pt x="387" y="1066"/>
                  </a:lnTo>
                  <a:lnTo>
                    <a:pt x="322" y="1072"/>
                  </a:lnTo>
                  <a:lnTo>
                    <a:pt x="257" y="1080"/>
                  </a:lnTo>
                  <a:lnTo>
                    <a:pt x="193" y="1092"/>
                  </a:lnTo>
                  <a:lnTo>
                    <a:pt x="128" y="1105"/>
                  </a:lnTo>
                  <a:lnTo>
                    <a:pt x="64" y="1122"/>
                  </a:lnTo>
                  <a:lnTo>
                    <a:pt x="0" y="1141"/>
                  </a:lnTo>
                  <a:lnTo>
                    <a:pt x="0" y="1141"/>
                  </a:lnTo>
                  <a:lnTo>
                    <a:pt x="0" y="81"/>
                  </a:lnTo>
                  <a:lnTo>
                    <a:pt x="0" y="81"/>
                  </a:lnTo>
                  <a:lnTo>
                    <a:pt x="0" y="81"/>
                  </a:lnTo>
                  <a:lnTo>
                    <a:pt x="64" y="62"/>
                  </a:lnTo>
                  <a:lnTo>
                    <a:pt x="128" y="45"/>
                  </a:lnTo>
                  <a:lnTo>
                    <a:pt x="193" y="32"/>
                  </a:lnTo>
                  <a:lnTo>
                    <a:pt x="257" y="20"/>
                  </a:lnTo>
                  <a:lnTo>
                    <a:pt x="322" y="11"/>
                  </a:lnTo>
                  <a:lnTo>
                    <a:pt x="387" y="5"/>
                  </a:lnTo>
                  <a:lnTo>
                    <a:pt x="453" y="1"/>
                  </a:lnTo>
                  <a:lnTo>
                    <a:pt x="518" y="0"/>
                  </a:lnTo>
                  <a:lnTo>
                    <a:pt x="583" y="1"/>
                  </a:lnTo>
                  <a:lnTo>
                    <a:pt x="648" y="5"/>
                  </a:lnTo>
                  <a:lnTo>
                    <a:pt x="714" y="11"/>
                  </a:lnTo>
                  <a:lnTo>
                    <a:pt x="778" y="20"/>
                  </a:lnTo>
                  <a:lnTo>
                    <a:pt x="843" y="32"/>
                  </a:lnTo>
                  <a:lnTo>
                    <a:pt x="907" y="45"/>
                  </a:lnTo>
                  <a:lnTo>
                    <a:pt x="971" y="62"/>
                  </a:lnTo>
                  <a:lnTo>
                    <a:pt x="1034" y="81"/>
                  </a:lnTo>
                  <a:lnTo>
                    <a:pt x="1034" y="81"/>
                  </a:lnTo>
                  <a:lnTo>
                    <a:pt x="1034" y="1141"/>
                  </a:lnTo>
                  <a:close/>
                </a:path>
              </a:pathLst>
            </a:custGeom>
            <a:solidFill>
              <a:schemeClr val="lt1"/>
            </a:solidFill>
            <a:ln>
              <a:noFill/>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38" name="Google Shape;1438;p72"/>
            <p:cNvSpPr/>
            <p:nvPr/>
          </p:nvSpPr>
          <p:spPr>
            <a:xfrm>
              <a:off x="6881813" y="2366963"/>
              <a:ext cx="631826" cy="49213"/>
            </a:xfrm>
            <a:custGeom>
              <a:avLst/>
              <a:gdLst/>
              <a:ahLst/>
              <a:cxnLst/>
              <a:rect l="l" t="t" r="r" b="b"/>
              <a:pathLst>
                <a:path w="797" h="63" extrusionOk="0">
                  <a:moveTo>
                    <a:pt x="0" y="63"/>
                  </a:moveTo>
                  <a:lnTo>
                    <a:pt x="0" y="63"/>
                  </a:lnTo>
                  <a:lnTo>
                    <a:pt x="0" y="63"/>
                  </a:lnTo>
                  <a:lnTo>
                    <a:pt x="48" y="48"/>
                  </a:lnTo>
                  <a:lnTo>
                    <a:pt x="98" y="36"/>
                  </a:lnTo>
                  <a:lnTo>
                    <a:pt x="147" y="25"/>
                  </a:lnTo>
                  <a:lnTo>
                    <a:pt x="197" y="16"/>
                  </a:lnTo>
                  <a:lnTo>
                    <a:pt x="248" y="10"/>
                  </a:lnTo>
                  <a:lnTo>
                    <a:pt x="297" y="5"/>
                  </a:lnTo>
                  <a:lnTo>
                    <a:pt x="348" y="1"/>
                  </a:lnTo>
                  <a:lnTo>
                    <a:pt x="399" y="0"/>
                  </a:lnTo>
                  <a:lnTo>
                    <a:pt x="449" y="1"/>
                  </a:lnTo>
                  <a:lnTo>
                    <a:pt x="499" y="5"/>
                  </a:lnTo>
                  <a:lnTo>
                    <a:pt x="550" y="10"/>
                  </a:lnTo>
                  <a:lnTo>
                    <a:pt x="600" y="16"/>
                  </a:lnTo>
                  <a:lnTo>
                    <a:pt x="649" y="25"/>
                  </a:lnTo>
                  <a:lnTo>
                    <a:pt x="699" y="36"/>
                  </a:lnTo>
                  <a:lnTo>
                    <a:pt x="748" y="48"/>
                  </a:lnTo>
                  <a:lnTo>
                    <a:pt x="797" y="63"/>
                  </a:lnTo>
                </a:path>
              </a:pathLst>
            </a:custGeom>
            <a:noFill/>
            <a:ln w="9525" cap="flat" cmpd="sng">
              <a:solidFill>
                <a:srgbClr val="CECECD"/>
              </a:solidFill>
              <a:prstDash val="solid"/>
              <a:round/>
              <a:headEnd type="none" w="sm" len="sm"/>
              <a:tailEnd type="none" w="sm" len="sm"/>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39" name="Google Shape;1439;p72"/>
            <p:cNvSpPr/>
            <p:nvPr/>
          </p:nvSpPr>
          <p:spPr>
            <a:xfrm>
              <a:off x="6881813" y="2446338"/>
              <a:ext cx="631826" cy="50800"/>
            </a:xfrm>
            <a:custGeom>
              <a:avLst/>
              <a:gdLst/>
              <a:ahLst/>
              <a:cxnLst/>
              <a:rect l="l" t="t" r="r" b="b"/>
              <a:pathLst>
                <a:path w="797" h="63" extrusionOk="0">
                  <a:moveTo>
                    <a:pt x="0" y="63"/>
                  </a:moveTo>
                  <a:lnTo>
                    <a:pt x="0" y="63"/>
                  </a:lnTo>
                  <a:lnTo>
                    <a:pt x="0" y="63"/>
                  </a:lnTo>
                  <a:lnTo>
                    <a:pt x="48" y="49"/>
                  </a:lnTo>
                  <a:lnTo>
                    <a:pt x="98" y="35"/>
                  </a:lnTo>
                  <a:lnTo>
                    <a:pt x="147" y="25"/>
                  </a:lnTo>
                  <a:lnTo>
                    <a:pt x="197" y="16"/>
                  </a:lnTo>
                  <a:lnTo>
                    <a:pt x="248" y="9"/>
                  </a:lnTo>
                  <a:lnTo>
                    <a:pt x="297" y="4"/>
                  </a:lnTo>
                  <a:lnTo>
                    <a:pt x="348" y="2"/>
                  </a:lnTo>
                  <a:lnTo>
                    <a:pt x="399" y="0"/>
                  </a:lnTo>
                  <a:lnTo>
                    <a:pt x="449" y="2"/>
                  </a:lnTo>
                  <a:lnTo>
                    <a:pt x="499" y="4"/>
                  </a:lnTo>
                  <a:lnTo>
                    <a:pt x="550" y="9"/>
                  </a:lnTo>
                  <a:lnTo>
                    <a:pt x="600" y="16"/>
                  </a:lnTo>
                  <a:lnTo>
                    <a:pt x="649" y="25"/>
                  </a:lnTo>
                  <a:lnTo>
                    <a:pt x="699" y="35"/>
                  </a:lnTo>
                  <a:lnTo>
                    <a:pt x="748" y="49"/>
                  </a:lnTo>
                  <a:lnTo>
                    <a:pt x="797" y="63"/>
                  </a:lnTo>
                </a:path>
              </a:pathLst>
            </a:custGeom>
            <a:noFill/>
            <a:ln w="9525" cap="flat" cmpd="sng">
              <a:solidFill>
                <a:srgbClr val="CECECD"/>
              </a:solidFill>
              <a:prstDash val="solid"/>
              <a:round/>
              <a:headEnd type="none" w="sm" len="sm"/>
              <a:tailEnd type="none" w="sm" len="sm"/>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40" name="Google Shape;1440;p72"/>
            <p:cNvSpPr/>
            <p:nvPr/>
          </p:nvSpPr>
          <p:spPr>
            <a:xfrm>
              <a:off x="6881813" y="2525713"/>
              <a:ext cx="631826" cy="49213"/>
            </a:xfrm>
            <a:custGeom>
              <a:avLst/>
              <a:gdLst/>
              <a:ahLst/>
              <a:cxnLst/>
              <a:rect l="l" t="t" r="r" b="b"/>
              <a:pathLst>
                <a:path w="797" h="62" extrusionOk="0">
                  <a:moveTo>
                    <a:pt x="0" y="62"/>
                  </a:moveTo>
                  <a:lnTo>
                    <a:pt x="0" y="62"/>
                  </a:lnTo>
                  <a:lnTo>
                    <a:pt x="0" y="62"/>
                  </a:lnTo>
                  <a:lnTo>
                    <a:pt x="48" y="48"/>
                  </a:lnTo>
                  <a:lnTo>
                    <a:pt x="98" y="35"/>
                  </a:lnTo>
                  <a:lnTo>
                    <a:pt x="147" y="25"/>
                  </a:lnTo>
                  <a:lnTo>
                    <a:pt x="197" y="15"/>
                  </a:lnTo>
                  <a:lnTo>
                    <a:pt x="248" y="9"/>
                  </a:lnTo>
                  <a:lnTo>
                    <a:pt x="297" y="4"/>
                  </a:lnTo>
                  <a:lnTo>
                    <a:pt x="348" y="1"/>
                  </a:lnTo>
                  <a:lnTo>
                    <a:pt x="399" y="0"/>
                  </a:lnTo>
                  <a:lnTo>
                    <a:pt x="449" y="1"/>
                  </a:lnTo>
                  <a:lnTo>
                    <a:pt x="499" y="4"/>
                  </a:lnTo>
                  <a:lnTo>
                    <a:pt x="550" y="9"/>
                  </a:lnTo>
                  <a:lnTo>
                    <a:pt x="600" y="15"/>
                  </a:lnTo>
                  <a:lnTo>
                    <a:pt x="649" y="25"/>
                  </a:lnTo>
                  <a:lnTo>
                    <a:pt x="699" y="35"/>
                  </a:lnTo>
                  <a:lnTo>
                    <a:pt x="748" y="48"/>
                  </a:lnTo>
                  <a:lnTo>
                    <a:pt x="797" y="62"/>
                  </a:lnTo>
                </a:path>
              </a:pathLst>
            </a:custGeom>
            <a:noFill/>
            <a:ln w="9525" cap="flat" cmpd="sng">
              <a:solidFill>
                <a:srgbClr val="CECECD"/>
              </a:solidFill>
              <a:prstDash val="solid"/>
              <a:round/>
              <a:headEnd type="none" w="sm" len="sm"/>
              <a:tailEnd type="none" w="sm" len="sm"/>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41" name="Google Shape;1441;p72"/>
            <p:cNvSpPr/>
            <p:nvPr/>
          </p:nvSpPr>
          <p:spPr>
            <a:xfrm>
              <a:off x="6881813" y="2605088"/>
              <a:ext cx="631826" cy="49213"/>
            </a:xfrm>
            <a:custGeom>
              <a:avLst/>
              <a:gdLst/>
              <a:ahLst/>
              <a:cxnLst/>
              <a:rect l="l" t="t" r="r" b="b"/>
              <a:pathLst>
                <a:path w="797" h="62" extrusionOk="0">
                  <a:moveTo>
                    <a:pt x="0" y="62"/>
                  </a:moveTo>
                  <a:lnTo>
                    <a:pt x="0" y="62"/>
                  </a:lnTo>
                  <a:lnTo>
                    <a:pt x="0" y="62"/>
                  </a:lnTo>
                  <a:lnTo>
                    <a:pt x="48" y="47"/>
                  </a:lnTo>
                  <a:lnTo>
                    <a:pt x="98" y="35"/>
                  </a:lnTo>
                  <a:lnTo>
                    <a:pt x="147" y="24"/>
                  </a:lnTo>
                  <a:lnTo>
                    <a:pt x="197" y="16"/>
                  </a:lnTo>
                  <a:lnTo>
                    <a:pt x="248" y="8"/>
                  </a:lnTo>
                  <a:lnTo>
                    <a:pt x="297" y="3"/>
                  </a:lnTo>
                  <a:lnTo>
                    <a:pt x="348" y="1"/>
                  </a:lnTo>
                  <a:lnTo>
                    <a:pt x="399" y="0"/>
                  </a:lnTo>
                  <a:lnTo>
                    <a:pt x="449" y="1"/>
                  </a:lnTo>
                  <a:lnTo>
                    <a:pt x="499" y="3"/>
                  </a:lnTo>
                  <a:lnTo>
                    <a:pt x="550" y="8"/>
                  </a:lnTo>
                  <a:lnTo>
                    <a:pt x="600" y="16"/>
                  </a:lnTo>
                  <a:lnTo>
                    <a:pt x="649" y="24"/>
                  </a:lnTo>
                  <a:lnTo>
                    <a:pt x="699" y="35"/>
                  </a:lnTo>
                  <a:lnTo>
                    <a:pt x="748" y="47"/>
                  </a:lnTo>
                  <a:lnTo>
                    <a:pt x="797" y="62"/>
                  </a:lnTo>
                </a:path>
              </a:pathLst>
            </a:custGeom>
            <a:noFill/>
            <a:ln w="9525" cap="flat" cmpd="sng">
              <a:solidFill>
                <a:srgbClr val="CECECD"/>
              </a:solidFill>
              <a:prstDash val="solid"/>
              <a:round/>
              <a:headEnd type="none" w="sm" len="sm"/>
              <a:tailEnd type="none" w="sm" len="sm"/>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42" name="Google Shape;1442;p72"/>
            <p:cNvSpPr/>
            <p:nvPr/>
          </p:nvSpPr>
          <p:spPr>
            <a:xfrm>
              <a:off x="6881813" y="2684463"/>
              <a:ext cx="631826" cy="49213"/>
            </a:xfrm>
            <a:custGeom>
              <a:avLst/>
              <a:gdLst/>
              <a:ahLst/>
              <a:cxnLst/>
              <a:rect l="l" t="t" r="r" b="b"/>
              <a:pathLst>
                <a:path w="797" h="63" extrusionOk="0">
                  <a:moveTo>
                    <a:pt x="0" y="63"/>
                  </a:moveTo>
                  <a:lnTo>
                    <a:pt x="0" y="63"/>
                  </a:lnTo>
                  <a:lnTo>
                    <a:pt x="0" y="63"/>
                  </a:lnTo>
                  <a:lnTo>
                    <a:pt x="48" y="48"/>
                  </a:lnTo>
                  <a:lnTo>
                    <a:pt x="98" y="35"/>
                  </a:lnTo>
                  <a:lnTo>
                    <a:pt x="147" y="24"/>
                  </a:lnTo>
                  <a:lnTo>
                    <a:pt x="197" y="16"/>
                  </a:lnTo>
                  <a:lnTo>
                    <a:pt x="248" y="8"/>
                  </a:lnTo>
                  <a:lnTo>
                    <a:pt x="297" y="4"/>
                  </a:lnTo>
                  <a:lnTo>
                    <a:pt x="348" y="1"/>
                  </a:lnTo>
                  <a:lnTo>
                    <a:pt x="399" y="0"/>
                  </a:lnTo>
                  <a:lnTo>
                    <a:pt x="449" y="1"/>
                  </a:lnTo>
                  <a:lnTo>
                    <a:pt x="499" y="4"/>
                  </a:lnTo>
                  <a:lnTo>
                    <a:pt x="550" y="8"/>
                  </a:lnTo>
                  <a:lnTo>
                    <a:pt x="600" y="16"/>
                  </a:lnTo>
                  <a:lnTo>
                    <a:pt x="649" y="24"/>
                  </a:lnTo>
                  <a:lnTo>
                    <a:pt x="699" y="35"/>
                  </a:lnTo>
                  <a:lnTo>
                    <a:pt x="748" y="48"/>
                  </a:lnTo>
                  <a:lnTo>
                    <a:pt x="797" y="63"/>
                  </a:lnTo>
                </a:path>
              </a:pathLst>
            </a:custGeom>
            <a:noFill/>
            <a:ln w="9525" cap="flat" cmpd="sng">
              <a:solidFill>
                <a:srgbClr val="CECECD"/>
              </a:solidFill>
              <a:prstDash val="solid"/>
              <a:round/>
              <a:headEnd type="none" w="sm" len="sm"/>
              <a:tailEnd type="none" w="sm" len="sm"/>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43" name="Google Shape;1443;p72"/>
            <p:cNvSpPr/>
            <p:nvPr/>
          </p:nvSpPr>
          <p:spPr>
            <a:xfrm>
              <a:off x="6881813" y="2763838"/>
              <a:ext cx="631826" cy="49213"/>
            </a:xfrm>
            <a:custGeom>
              <a:avLst/>
              <a:gdLst/>
              <a:ahLst/>
              <a:cxnLst/>
              <a:rect l="l" t="t" r="r" b="b"/>
              <a:pathLst>
                <a:path w="797" h="62" extrusionOk="0">
                  <a:moveTo>
                    <a:pt x="0" y="62"/>
                  </a:moveTo>
                  <a:lnTo>
                    <a:pt x="0" y="62"/>
                  </a:lnTo>
                  <a:lnTo>
                    <a:pt x="0" y="62"/>
                  </a:lnTo>
                  <a:lnTo>
                    <a:pt x="48" y="48"/>
                  </a:lnTo>
                  <a:lnTo>
                    <a:pt x="98" y="35"/>
                  </a:lnTo>
                  <a:lnTo>
                    <a:pt x="147" y="25"/>
                  </a:lnTo>
                  <a:lnTo>
                    <a:pt x="197" y="15"/>
                  </a:lnTo>
                  <a:lnTo>
                    <a:pt x="248" y="9"/>
                  </a:lnTo>
                  <a:lnTo>
                    <a:pt x="297" y="4"/>
                  </a:lnTo>
                  <a:lnTo>
                    <a:pt x="348" y="0"/>
                  </a:lnTo>
                  <a:lnTo>
                    <a:pt x="399" y="0"/>
                  </a:lnTo>
                  <a:lnTo>
                    <a:pt x="449" y="0"/>
                  </a:lnTo>
                  <a:lnTo>
                    <a:pt x="499" y="4"/>
                  </a:lnTo>
                  <a:lnTo>
                    <a:pt x="550" y="9"/>
                  </a:lnTo>
                  <a:lnTo>
                    <a:pt x="600" y="15"/>
                  </a:lnTo>
                  <a:lnTo>
                    <a:pt x="649" y="25"/>
                  </a:lnTo>
                  <a:lnTo>
                    <a:pt x="699" y="35"/>
                  </a:lnTo>
                  <a:lnTo>
                    <a:pt x="748" y="48"/>
                  </a:lnTo>
                  <a:lnTo>
                    <a:pt x="797" y="62"/>
                  </a:lnTo>
                </a:path>
              </a:pathLst>
            </a:custGeom>
            <a:noFill/>
            <a:ln w="9525" cap="flat" cmpd="sng">
              <a:solidFill>
                <a:srgbClr val="CECECD"/>
              </a:solidFill>
              <a:prstDash val="solid"/>
              <a:round/>
              <a:headEnd type="none" w="sm" len="sm"/>
              <a:tailEnd type="none" w="sm" len="sm"/>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44" name="Google Shape;1444;p72"/>
            <p:cNvSpPr/>
            <p:nvPr/>
          </p:nvSpPr>
          <p:spPr>
            <a:xfrm>
              <a:off x="6881813" y="2841625"/>
              <a:ext cx="631826" cy="50800"/>
            </a:xfrm>
            <a:custGeom>
              <a:avLst/>
              <a:gdLst/>
              <a:ahLst/>
              <a:cxnLst/>
              <a:rect l="l" t="t" r="r" b="b"/>
              <a:pathLst>
                <a:path w="797" h="62" extrusionOk="0">
                  <a:moveTo>
                    <a:pt x="0" y="62"/>
                  </a:moveTo>
                  <a:lnTo>
                    <a:pt x="0" y="62"/>
                  </a:lnTo>
                  <a:lnTo>
                    <a:pt x="0" y="62"/>
                  </a:lnTo>
                  <a:lnTo>
                    <a:pt x="48" y="48"/>
                  </a:lnTo>
                  <a:lnTo>
                    <a:pt x="98" y="35"/>
                  </a:lnTo>
                  <a:lnTo>
                    <a:pt x="147" y="24"/>
                  </a:lnTo>
                  <a:lnTo>
                    <a:pt x="197" y="15"/>
                  </a:lnTo>
                  <a:lnTo>
                    <a:pt x="248" y="8"/>
                  </a:lnTo>
                  <a:lnTo>
                    <a:pt x="297" y="3"/>
                  </a:lnTo>
                  <a:lnTo>
                    <a:pt x="348" y="1"/>
                  </a:lnTo>
                  <a:lnTo>
                    <a:pt x="399" y="0"/>
                  </a:lnTo>
                  <a:lnTo>
                    <a:pt x="449" y="1"/>
                  </a:lnTo>
                  <a:lnTo>
                    <a:pt x="499" y="3"/>
                  </a:lnTo>
                  <a:lnTo>
                    <a:pt x="550" y="8"/>
                  </a:lnTo>
                  <a:lnTo>
                    <a:pt x="600" y="15"/>
                  </a:lnTo>
                  <a:lnTo>
                    <a:pt x="649" y="24"/>
                  </a:lnTo>
                  <a:lnTo>
                    <a:pt x="699" y="35"/>
                  </a:lnTo>
                  <a:lnTo>
                    <a:pt x="748" y="48"/>
                  </a:lnTo>
                  <a:lnTo>
                    <a:pt x="797" y="62"/>
                  </a:lnTo>
                </a:path>
              </a:pathLst>
            </a:custGeom>
            <a:noFill/>
            <a:ln w="9525" cap="flat" cmpd="sng">
              <a:solidFill>
                <a:srgbClr val="CECECD"/>
              </a:solidFill>
              <a:prstDash val="solid"/>
              <a:round/>
              <a:headEnd type="none" w="sm" len="sm"/>
              <a:tailEnd type="none" w="sm" len="sm"/>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45" name="Google Shape;1445;p72"/>
            <p:cNvSpPr/>
            <p:nvPr/>
          </p:nvSpPr>
          <p:spPr>
            <a:xfrm>
              <a:off x="6881813" y="2921000"/>
              <a:ext cx="631826" cy="49213"/>
            </a:xfrm>
            <a:custGeom>
              <a:avLst/>
              <a:gdLst/>
              <a:ahLst/>
              <a:cxnLst/>
              <a:rect l="l" t="t" r="r" b="b"/>
              <a:pathLst>
                <a:path w="797" h="63" extrusionOk="0">
                  <a:moveTo>
                    <a:pt x="0" y="63"/>
                  </a:moveTo>
                  <a:lnTo>
                    <a:pt x="0" y="63"/>
                  </a:lnTo>
                  <a:lnTo>
                    <a:pt x="0" y="63"/>
                  </a:lnTo>
                  <a:lnTo>
                    <a:pt x="48" y="48"/>
                  </a:lnTo>
                  <a:lnTo>
                    <a:pt x="98" y="35"/>
                  </a:lnTo>
                  <a:lnTo>
                    <a:pt x="147" y="25"/>
                  </a:lnTo>
                  <a:lnTo>
                    <a:pt x="197" y="15"/>
                  </a:lnTo>
                  <a:lnTo>
                    <a:pt x="248" y="9"/>
                  </a:lnTo>
                  <a:lnTo>
                    <a:pt x="297" y="5"/>
                  </a:lnTo>
                  <a:lnTo>
                    <a:pt x="348" y="1"/>
                  </a:lnTo>
                  <a:lnTo>
                    <a:pt x="399" y="0"/>
                  </a:lnTo>
                  <a:lnTo>
                    <a:pt x="449" y="1"/>
                  </a:lnTo>
                  <a:lnTo>
                    <a:pt x="499" y="5"/>
                  </a:lnTo>
                  <a:lnTo>
                    <a:pt x="550" y="9"/>
                  </a:lnTo>
                  <a:lnTo>
                    <a:pt x="600" y="15"/>
                  </a:lnTo>
                  <a:lnTo>
                    <a:pt x="649" y="25"/>
                  </a:lnTo>
                  <a:lnTo>
                    <a:pt x="699" y="35"/>
                  </a:lnTo>
                  <a:lnTo>
                    <a:pt x="748" y="48"/>
                  </a:lnTo>
                  <a:lnTo>
                    <a:pt x="797" y="63"/>
                  </a:lnTo>
                </a:path>
              </a:pathLst>
            </a:custGeom>
            <a:noFill/>
            <a:ln w="9525" cap="flat" cmpd="sng">
              <a:solidFill>
                <a:srgbClr val="CECECD"/>
              </a:solidFill>
              <a:prstDash val="solid"/>
              <a:round/>
              <a:headEnd type="none" w="sm" len="sm"/>
              <a:tailEnd type="none" w="sm" len="sm"/>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46" name="Google Shape;1446;p72"/>
            <p:cNvSpPr/>
            <p:nvPr/>
          </p:nvSpPr>
          <p:spPr>
            <a:xfrm>
              <a:off x="7339013" y="2255838"/>
              <a:ext cx="103188" cy="163513"/>
            </a:xfrm>
            <a:custGeom>
              <a:avLst/>
              <a:gdLst/>
              <a:ahLst/>
              <a:cxnLst/>
              <a:rect l="l" t="t" r="r" b="b"/>
              <a:pathLst>
                <a:path w="130" h="206" extrusionOk="0">
                  <a:moveTo>
                    <a:pt x="10" y="0"/>
                  </a:moveTo>
                  <a:lnTo>
                    <a:pt x="0" y="199"/>
                  </a:lnTo>
                  <a:lnTo>
                    <a:pt x="62" y="157"/>
                  </a:lnTo>
                  <a:lnTo>
                    <a:pt x="119" y="206"/>
                  </a:lnTo>
                  <a:lnTo>
                    <a:pt x="130" y="17"/>
                  </a:lnTo>
                  <a:lnTo>
                    <a:pt x="130" y="17"/>
                  </a:lnTo>
                  <a:lnTo>
                    <a:pt x="71" y="7"/>
                  </a:lnTo>
                  <a:lnTo>
                    <a:pt x="10" y="0"/>
                  </a:lnTo>
                  <a:lnTo>
                    <a:pt x="10" y="0"/>
                  </a:lnTo>
                  <a:close/>
                </a:path>
              </a:pathLst>
            </a:custGeom>
            <a:solidFill>
              <a:schemeClr val="accent1"/>
            </a:solidFill>
            <a:ln>
              <a:noFill/>
            </a:ln>
            <a:effectLst>
              <a:outerShdw blurRad="317500" sx="102000" sy="102000" algn="ctr" rotWithShape="0">
                <a:srgbClr val="CC0C40">
                  <a:alpha val="24310"/>
                </a:srgbClr>
              </a:outerShdw>
            </a:effectLst>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grpSp>
      <p:grpSp>
        <p:nvGrpSpPr>
          <p:cNvPr id="1447" name="Google Shape;1447;p72"/>
          <p:cNvGrpSpPr/>
          <p:nvPr/>
        </p:nvGrpSpPr>
        <p:grpSpPr>
          <a:xfrm>
            <a:off x="568185" y="3416532"/>
            <a:ext cx="848526" cy="2012151"/>
            <a:chOff x="757580" y="3412375"/>
            <a:chExt cx="1131368" cy="2682869"/>
          </a:xfrm>
        </p:grpSpPr>
        <p:sp>
          <p:nvSpPr>
            <p:cNvPr id="1448" name="Google Shape;1448;p72"/>
            <p:cNvSpPr/>
            <p:nvPr/>
          </p:nvSpPr>
          <p:spPr>
            <a:xfrm>
              <a:off x="1279749" y="3520410"/>
              <a:ext cx="306099" cy="174056"/>
            </a:xfrm>
            <a:custGeom>
              <a:avLst/>
              <a:gdLst/>
              <a:ahLst/>
              <a:cxnLst/>
              <a:rect l="l" t="t" r="r" b="b"/>
              <a:pathLst>
                <a:path w="205" h="116" extrusionOk="0">
                  <a:moveTo>
                    <a:pt x="171" y="116"/>
                  </a:moveTo>
                  <a:lnTo>
                    <a:pt x="171" y="116"/>
                  </a:lnTo>
                  <a:lnTo>
                    <a:pt x="177" y="116"/>
                  </a:lnTo>
                  <a:lnTo>
                    <a:pt x="184" y="113"/>
                  </a:lnTo>
                  <a:lnTo>
                    <a:pt x="190" y="110"/>
                  </a:lnTo>
                  <a:lnTo>
                    <a:pt x="195" y="105"/>
                  </a:lnTo>
                  <a:lnTo>
                    <a:pt x="198" y="100"/>
                  </a:lnTo>
                  <a:lnTo>
                    <a:pt x="202" y="94"/>
                  </a:lnTo>
                  <a:lnTo>
                    <a:pt x="205" y="87"/>
                  </a:lnTo>
                  <a:lnTo>
                    <a:pt x="205" y="79"/>
                  </a:lnTo>
                  <a:lnTo>
                    <a:pt x="205" y="79"/>
                  </a:lnTo>
                  <a:lnTo>
                    <a:pt x="205" y="72"/>
                  </a:lnTo>
                  <a:lnTo>
                    <a:pt x="202" y="65"/>
                  </a:lnTo>
                  <a:lnTo>
                    <a:pt x="198" y="59"/>
                  </a:lnTo>
                  <a:lnTo>
                    <a:pt x="194" y="54"/>
                  </a:lnTo>
                  <a:lnTo>
                    <a:pt x="189" y="49"/>
                  </a:lnTo>
                  <a:lnTo>
                    <a:pt x="183" y="46"/>
                  </a:lnTo>
                  <a:lnTo>
                    <a:pt x="176" y="44"/>
                  </a:lnTo>
                  <a:lnTo>
                    <a:pt x="168" y="43"/>
                  </a:lnTo>
                  <a:lnTo>
                    <a:pt x="168" y="43"/>
                  </a:lnTo>
                  <a:lnTo>
                    <a:pt x="163" y="43"/>
                  </a:lnTo>
                  <a:lnTo>
                    <a:pt x="157" y="44"/>
                  </a:lnTo>
                  <a:lnTo>
                    <a:pt x="157" y="44"/>
                  </a:lnTo>
                  <a:lnTo>
                    <a:pt x="155" y="36"/>
                  </a:lnTo>
                  <a:lnTo>
                    <a:pt x="150" y="27"/>
                  </a:lnTo>
                  <a:lnTo>
                    <a:pt x="144" y="19"/>
                  </a:lnTo>
                  <a:lnTo>
                    <a:pt x="137" y="13"/>
                  </a:lnTo>
                  <a:lnTo>
                    <a:pt x="130" y="7"/>
                  </a:lnTo>
                  <a:lnTo>
                    <a:pt x="121" y="3"/>
                  </a:lnTo>
                  <a:lnTo>
                    <a:pt x="111" y="1"/>
                  </a:lnTo>
                  <a:lnTo>
                    <a:pt x="101" y="0"/>
                  </a:lnTo>
                  <a:lnTo>
                    <a:pt x="101" y="0"/>
                  </a:lnTo>
                  <a:lnTo>
                    <a:pt x="91" y="1"/>
                  </a:lnTo>
                  <a:lnTo>
                    <a:pt x="81" y="3"/>
                  </a:lnTo>
                  <a:lnTo>
                    <a:pt x="73" y="7"/>
                  </a:lnTo>
                  <a:lnTo>
                    <a:pt x="64" y="13"/>
                  </a:lnTo>
                  <a:lnTo>
                    <a:pt x="58" y="19"/>
                  </a:lnTo>
                  <a:lnTo>
                    <a:pt x="52" y="26"/>
                  </a:lnTo>
                  <a:lnTo>
                    <a:pt x="47" y="35"/>
                  </a:lnTo>
                  <a:lnTo>
                    <a:pt x="45" y="44"/>
                  </a:lnTo>
                  <a:lnTo>
                    <a:pt x="45" y="44"/>
                  </a:lnTo>
                  <a:lnTo>
                    <a:pt x="36" y="43"/>
                  </a:lnTo>
                  <a:lnTo>
                    <a:pt x="36" y="43"/>
                  </a:lnTo>
                  <a:lnTo>
                    <a:pt x="29" y="44"/>
                  </a:lnTo>
                  <a:lnTo>
                    <a:pt x="22" y="46"/>
                  </a:lnTo>
                  <a:lnTo>
                    <a:pt x="16" y="49"/>
                  </a:lnTo>
                  <a:lnTo>
                    <a:pt x="10" y="54"/>
                  </a:lnTo>
                  <a:lnTo>
                    <a:pt x="6" y="59"/>
                  </a:lnTo>
                  <a:lnTo>
                    <a:pt x="3" y="65"/>
                  </a:lnTo>
                  <a:lnTo>
                    <a:pt x="0" y="72"/>
                  </a:lnTo>
                  <a:lnTo>
                    <a:pt x="0" y="79"/>
                  </a:lnTo>
                  <a:lnTo>
                    <a:pt x="0" y="79"/>
                  </a:lnTo>
                  <a:lnTo>
                    <a:pt x="0" y="87"/>
                  </a:lnTo>
                  <a:lnTo>
                    <a:pt x="3" y="93"/>
                  </a:lnTo>
                  <a:lnTo>
                    <a:pt x="5" y="99"/>
                  </a:lnTo>
                  <a:lnTo>
                    <a:pt x="10" y="105"/>
                  </a:lnTo>
                  <a:lnTo>
                    <a:pt x="15" y="110"/>
                  </a:lnTo>
                  <a:lnTo>
                    <a:pt x="21" y="112"/>
                  </a:lnTo>
                  <a:lnTo>
                    <a:pt x="27" y="115"/>
                  </a:lnTo>
                  <a:lnTo>
                    <a:pt x="33" y="116"/>
                  </a:lnTo>
                </a:path>
              </a:pathLst>
            </a:custGeom>
            <a:no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49" name="Google Shape;1449;p72"/>
            <p:cNvSpPr/>
            <p:nvPr/>
          </p:nvSpPr>
          <p:spPr>
            <a:xfrm>
              <a:off x="1000658" y="3412375"/>
              <a:ext cx="576187" cy="2616850"/>
            </a:xfrm>
            <a:custGeom>
              <a:avLst/>
              <a:gdLst/>
              <a:ahLst/>
              <a:cxnLst/>
              <a:rect l="l" t="t" r="r" b="b"/>
              <a:pathLst>
                <a:path w="385" h="1744" extrusionOk="0">
                  <a:moveTo>
                    <a:pt x="232" y="1744"/>
                  </a:moveTo>
                  <a:lnTo>
                    <a:pt x="0" y="1723"/>
                  </a:lnTo>
                  <a:lnTo>
                    <a:pt x="153" y="0"/>
                  </a:lnTo>
                  <a:lnTo>
                    <a:pt x="385" y="21"/>
                  </a:lnTo>
                  <a:lnTo>
                    <a:pt x="232" y="1744"/>
                  </a:lnTo>
                  <a:close/>
                </a:path>
              </a:pathLst>
            </a:custGeom>
            <a:solidFill>
              <a:srgbClr val="F27685"/>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cxnSp>
          <p:nvCxnSpPr>
            <p:cNvPr id="1450" name="Google Shape;1450;p72"/>
            <p:cNvCxnSpPr/>
            <p:nvPr/>
          </p:nvCxnSpPr>
          <p:spPr>
            <a:xfrm rot="10800000">
              <a:off x="1375832" y="3514412"/>
              <a:ext cx="156000" cy="12000"/>
            </a:xfrm>
            <a:prstGeom prst="straightConnector1">
              <a:avLst/>
            </a:prstGeom>
            <a:noFill/>
            <a:ln w="9525" cap="flat" cmpd="sng">
              <a:solidFill>
                <a:srgbClr val="FFFFFF"/>
              </a:solidFill>
              <a:prstDash val="solid"/>
              <a:round/>
              <a:headEnd type="none" w="sm" len="sm"/>
              <a:tailEnd type="none" w="sm" len="sm"/>
            </a:ln>
          </p:spPr>
        </p:cxnSp>
        <p:cxnSp>
          <p:nvCxnSpPr>
            <p:cNvPr id="1451" name="Google Shape;1451;p72"/>
            <p:cNvCxnSpPr/>
            <p:nvPr/>
          </p:nvCxnSpPr>
          <p:spPr>
            <a:xfrm rot="10800000">
              <a:off x="1438827" y="3589435"/>
              <a:ext cx="84000" cy="9000"/>
            </a:xfrm>
            <a:prstGeom prst="straightConnector1">
              <a:avLst/>
            </a:prstGeom>
            <a:noFill/>
            <a:ln w="9525" cap="flat" cmpd="sng">
              <a:solidFill>
                <a:srgbClr val="FFFFFF"/>
              </a:solidFill>
              <a:prstDash val="solid"/>
              <a:round/>
              <a:headEnd type="none" w="sm" len="sm"/>
              <a:tailEnd type="none" w="sm" len="sm"/>
            </a:ln>
          </p:spPr>
        </p:cxnSp>
        <p:cxnSp>
          <p:nvCxnSpPr>
            <p:cNvPr id="1452" name="Google Shape;1452;p72"/>
            <p:cNvCxnSpPr/>
            <p:nvPr/>
          </p:nvCxnSpPr>
          <p:spPr>
            <a:xfrm rot="10800000">
              <a:off x="1432825" y="3661457"/>
              <a:ext cx="84000" cy="6000"/>
            </a:xfrm>
            <a:prstGeom prst="straightConnector1">
              <a:avLst/>
            </a:prstGeom>
            <a:noFill/>
            <a:ln w="9525" cap="flat" cmpd="sng">
              <a:solidFill>
                <a:srgbClr val="FFFFFF"/>
              </a:solidFill>
              <a:prstDash val="solid"/>
              <a:round/>
              <a:headEnd type="none" w="sm" len="sm"/>
              <a:tailEnd type="none" w="sm" len="sm"/>
            </a:ln>
          </p:spPr>
        </p:cxnSp>
        <p:cxnSp>
          <p:nvCxnSpPr>
            <p:cNvPr id="1453" name="Google Shape;1453;p72"/>
            <p:cNvCxnSpPr/>
            <p:nvPr/>
          </p:nvCxnSpPr>
          <p:spPr>
            <a:xfrm rot="10800000">
              <a:off x="1426823" y="3730482"/>
              <a:ext cx="84000" cy="9000"/>
            </a:xfrm>
            <a:prstGeom prst="straightConnector1">
              <a:avLst/>
            </a:prstGeom>
            <a:noFill/>
            <a:ln w="9525" cap="flat" cmpd="sng">
              <a:solidFill>
                <a:srgbClr val="FFFFFF"/>
              </a:solidFill>
              <a:prstDash val="solid"/>
              <a:round/>
              <a:headEnd type="none" w="sm" len="sm"/>
              <a:tailEnd type="none" w="sm" len="sm"/>
            </a:ln>
          </p:spPr>
        </p:cxnSp>
        <p:cxnSp>
          <p:nvCxnSpPr>
            <p:cNvPr id="1454" name="Google Shape;1454;p72"/>
            <p:cNvCxnSpPr/>
            <p:nvPr/>
          </p:nvCxnSpPr>
          <p:spPr>
            <a:xfrm rot="10800000">
              <a:off x="1420821" y="3799504"/>
              <a:ext cx="84000" cy="9000"/>
            </a:xfrm>
            <a:prstGeom prst="straightConnector1">
              <a:avLst/>
            </a:prstGeom>
            <a:noFill/>
            <a:ln w="9525" cap="flat" cmpd="sng">
              <a:solidFill>
                <a:srgbClr val="FFFFFF"/>
              </a:solidFill>
              <a:prstDash val="solid"/>
              <a:round/>
              <a:headEnd type="none" w="sm" len="sm"/>
              <a:tailEnd type="none" w="sm" len="sm"/>
            </a:ln>
          </p:spPr>
        </p:cxnSp>
        <p:cxnSp>
          <p:nvCxnSpPr>
            <p:cNvPr id="1455" name="Google Shape;1455;p72"/>
            <p:cNvCxnSpPr/>
            <p:nvPr/>
          </p:nvCxnSpPr>
          <p:spPr>
            <a:xfrm rot="10800000">
              <a:off x="1342820" y="3868527"/>
              <a:ext cx="156000" cy="12000"/>
            </a:xfrm>
            <a:prstGeom prst="straightConnector1">
              <a:avLst/>
            </a:prstGeom>
            <a:noFill/>
            <a:ln w="9525" cap="flat" cmpd="sng">
              <a:solidFill>
                <a:srgbClr val="FFFFFF"/>
              </a:solidFill>
              <a:prstDash val="solid"/>
              <a:round/>
              <a:headEnd type="none" w="sm" len="sm"/>
              <a:tailEnd type="none" w="sm" len="sm"/>
            </a:ln>
          </p:spPr>
        </p:cxnSp>
        <p:cxnSp>
          <p:nvCxnSpPr>
            <p:cNvPr id="1456" name="Google Shape;1456;p72"/>
            <p:cNvCxnSpPr/>
            <p:nvPr/>
          </p:nvCxnSpPr>
          <p:spPr>
            <a:xfrm rot="10800000">
              <a:off x="1408817" y="3943550"/>
              <a:ext cx="84000" cy="9000"/>
            </a:xfrm>
            <a:prstGeom prst="straightConnector1">
              <a:avLst/>
            </a:prstGeom>
            <a:noFill/>
            <a:ln w="9525" cap="flat" cmpd="sng">
              <a:solidFill>
                <a:srgbClr val="FFFFFF"/>
              </a:solidFill>
              <a:prstDash val="solid"/>
              <a:round/>
              <a:headEnd type="none" w="sm" len="sm"/>
              <a:tailEnd type="none" w="sm" len="sm"/>
            </a:ln>
          </p:spPr>
        </p:cxnSp>
        <p:cxnSp>
          <p:nvCxnSpPr>
            <p:cNvPr id="1457" name="Google Shape;1457;p72"/>
            <p:cNvCxnSpPr/>
            <p:nvPr/>
          </p:nvCxnSpPr>
          <p:spPr>
            <a:xfrm rot="10800000">
              <a:off x="1402815" y="4015572"/>
              <a:ext cx="84000" cy="6000"/>
            </a:xfrm>
            <a:prstGeom prst="straightConnector1">
              <a:avLst/>
            </a:prstGeom>
            <a:noFill/>
            <a:ln w="9525" cap="flat" cmpd="sng">
              <a:solidFill>
                <a:srgbClr val="FFFFFF"/>
              </a:solidFill>
              <a:prstDash val="solid"/>
              <a:round/>
              <a:headEnd type="none" w="sm" len="sm"/>
              <a:tailEnd type="none" w="sm" len="sm"/>
            </a:ln>
          </p:spPr>
        </p:cxnSp>
        <p:cxnSp>
          <p:nvCxnSpPr>
            <p:cNvPr id="1458" name="Google Shape;1458;p72"/>
            <p:cNvCxnSpPr/>
            <p:nvPr/>
          </p:nvCxnSpPr>
          <p:spPr>
            <a:xfrm rot="10800000">
              <a:off x="1396813" y="4084597"/>
              <a:ext cx="84000" cy="9000"/>
            </a:xfrm>
            <a:prstGeom prst="straightConnector1">
              <a:avLst/>
            </a:prstGeom>
            <a:noFill/>
            <a:ln w="9525" cap="flat" cmpd="sng">
              <a:solidFill>
                <a:srgbClr val="FFFFFF"/>
              </a:solidFill>
              <a:prstDash val="solid"/>
              <a:round/>
              <a:headEnd type="none" w="sm" len="sm"/>
              <a:tailEnd type="none" w="sm" len="sm"/>
            </a:ln>
          </p:spPr>
        </p:cxnSp>
        <p:cxnSp>
          <p:nvCxnSpPr>
            <p:cNvPr id="1459" name="Google Shape;1459;p72"/>
            <p:cNvCxnSpPr/>
            <p:nvPr/>
          </p:nvCxnSpPr>
          <p:spPr>
            <a:xfrm rot="10800000">
              <a:off x="1387813" y="4153618"/>
              <a:ext cx="87000" cy="9000"/>
            </a:xfrm>
            <a:prstGeom prst="straightConnector1">
              <a:avLst/>
            </a:prstGeom>
            <a:noFill/>
            <a:ln w="9525" cap="flat" cmpd="sng">
              <a:solidFill>
                <a:srgbClr val="FFFFFF"/>
              </a:solidFill>
              <a:prstDash val="solid"/>
              <a:round/>
              <a:headEnd type="none" w="sm" len="sm"/>
              <a:tailEnd type="none" w="sm" len="sm"/>
            </a:ln>
          </p:spPr>
        </p:cxnSp>
        <p:cxnSp>
          <p:nvCxnSpPr>
            <p:cNvPr id="1460" name="Google Shape;1460;p72"/>
            <p:cNvCxnSpPr/>
            <p:nvPr/>
          </p:nvCxnSpPr>
          <p:spPr>
            <a:xfrm rot="10800000">
              <a:off x="1312810" y="4222642"/>
              <a:ext cx="153000" cy="12000"/>
            </a:xfrm>
            <a:prstGeom prst="straightConnector1">
              <a:avLst/>
            </a:prstGeom>
            <a:noFill/>
            <a:ln w="9525" cap="flat" cmpd="sng">
              <a:solidFill>
                <a:srgbClr val="FFFFFF"/>
              </a:solidFill>
              <a:prstDash val="solid"/>
              <a:round/>
              <a:headEnd type="none" w="sm" len="sm"/>
              <a:tailEnd type="none" w="sm" len="sm"/>
            </a:ln>
          </p:spPr>
        </p:cxnSp>
        <p:cxnSp>
          <p:nvCxnSpPr>
            <p:cNvPr id="1461" name="Google Shape;1461;p72"/>
            <p:cNvCxnSpPr/>
            <p:nvPr/>
          </p:nvCxnSpPr>
          <p:spPr>
            <a:xfrm rot="10800000">
              <a:off x="1375810" y="4297665"/>
              <a:ext cx="87000" cy="9000"/>
            </a:xfrm>
            <a:prstGeom prst="straightConnector1">
              <a:avLst/>
            </a:prstGeom>
            <a:noFill/>
            <a:ln w="9525" cap="flat" cmpd="sng">
              <a:solidFill>
                <a:srgbClr val="FFFFFF"/>
              </a:solidFill>
              <a:prstDash val="solid"/>
              <a:round/>
              <a:headEnd type="none" w="sm" len="sm"/>
              <a:tailEnd type="none" w="sm" len="sm"/>
            </a:ln>
          </p:spPr>
        </p:cxnSp>
        <p:cxnSp>
          <p:nvCxnSpPr>
            <p:cNvPr id="1462" name="Google Shape;1462;p72"/>
            <p:cNvCxnSpPr/>
            <p:nvPr/>
          </p:nvCxnSpPr>
          <p:spPr>
            <a:xfrm rot="10800000">
              <a:off x="1369806" y="4369686"/>
              <a:ext cx="84000" cy="6000"/>
            </a:xfrm>
            <a:prstGeom prst="straightConnector1">
              <a:avLst/>
            </a:prstGeom>
            <a:noFill/>
            <a:ln w="9525" cap="flat" cmpd="sng">
              <a:solidFill>
                <a:srgbClr val="FFFFFF"/>
              </a:solidFill>
              <a:prstDash val="solid"/>
              <a:round/>
              <a:headEnd type="none" w="sm" len="sm"/>
              <a:tailEnd type="none" w="sm" len="sm"/>
            </a:ln>
          </p:spPr>
        </p:cxnSp>
        <p:cxnSp>
          <p:nvCxnSpPr>
            <p:cNvPr id="1463" name="Google Shape;1463;p72"/>
            <p:cNvCxnSpPr/>
            <p:nvPr/>
          </p:nvCxnSpPr>
          <p:spPr>
            <a:xfrm rot="10800000">
              <a:off x="1366804" y="4438712"/>
              <a:ext cx="81000" cy="9000"/>
            </a:xfrm>
            <a:prstGeom prst="straightConnector1">
              <a:avLst/>
            </a:prstGeom>
            <a:noFill/>
            <a:ln w="9525" cap="flat" cmpd="sng">
              <a:solidFill>
                <a:srgbClr val="FFFFFF"/>
              </a:solidFill>
              <a:prstDash val="solid"/>
              <a:round/>
              <a:headEnd type="none" w="sm" len="sm"/>
              <a:tailEnd type="none" w="sm" len="sm"/>
            </a:ln>
          </p:spPr>
        </p:cxnSp>
        <p:cxnSp>
          <p:nvCxnSpPr>
            <p:cNvPr id="1464" name="Google Shape;1464;p72"/>
            <p:cNvCxnSpPr/>
            <p:nvPr/>
          </p:nvCxnSpPr>
          <p:spPr>
            <a:xfrm rot="10800000">
              <a:off x="1357802" y="4507733"/>
              <a:ext cx="84000" cy="9000"/>
            </a:xfrm>
            <a:prstGeom prst="straightConnector1">
              <a:avLst/>
            </a:prstGeom>
            <a:noFill/>
            <a:ln w="9525" cap="flat" cmpd="sng">
              <a:solidFill>
                <a:srgbClr val="FFFFFF"/>
              </a:solidFill>
              <a:prstDash val="solid"/>
              <a:round/>
              <a:headEnd type="none" w="sm" len="sm"/>
              <a:tailEnd type="none" w="sm" len="sm"/>
            </a:ln>
          </p:spPr>
        </p:cxnSp>
        <p:cxnSp>
          <p:nvCxnSpPr>
            <p:cNvPr id="1465" name="Google Shape;1465;p72"/>
            <p:cNvCxnSpPr/>
            <p:nvPr/>
          </p:nvCxnSpPr>
          <p:spPr>
            <a:xfrm rot="10800000">
              <a:off x="1282800" y="4576756"/>
              <a:ext cx="153000" cy="12000"/>
            </a:xfrm>
            <a:prstGeom prst="straightConnector1">
              <a:avLst/>
            </a:prstGeom>
            <a:noFill/>
            <a:ln w="9525" cap="flat" cmpd="sng">
              <a:solidFill>
                <a:srgbClr val="FFFFFF"/>
              </a:solidFill>
              <a:prstDash val="solid"/>
              <a:round/>
              <a:headEnd type="none" w="sm" len="sm"/>
              <a:tailEnd type="none" w="sm" len="sm"/>
            </a:ln>
          </p:spPr>
        </p:cxnSp>
        <p:cxnSp>
          <p:nvCxnSpPr>
            <p:cNvPr id="1466" name="Google Shape;1466;p72"/>
            <p:cNvCxnSpPr/>
            <p:nvPr/>
          </p:nvCxnSpPr>
          <p:spPr>
            <a:xfrm rot="10800000">
              <a:off x="1345798" y="4651778"/>
              <a:ext cx="84000" cy="6000"/>
            </a:xfrm>
            <a:prstGeom prst="straightConnector1">
              <a:avLst/>
            </a:prstGeom>
            <a:noFill/>
            <a:ln w="9525" cap="flat" cmpd="sng">
              <a:solidFill>
                <a:srgbClr val="FFFFFF"/>
              </a:solidFill>
              <a:prstDash val="solid"/>
              <a:round/>
              <a:headEnd type="none" w="sm" len="sm"/>
              <a:tailEnd type="none" w="sm" len="sm"/>
            </a:ln>
          </p:spPr>
        </p:cxnSp>
        <p:cxnSp>
          <p:nvCxnSpPr>
            <p:cNvPr id="1467" name="Google Shape;1467;p72"/>
            <p:cNvCxnSpPr/>
            <p:nvPr/>
          </p:nvCxnSpPr>
          <p:spPr>
            <a:xfrm rot="10800000">
              <a:off x="1339796" y="4723801"/>
              <a:ext cx="84000" cy="6000"/>
            </a:xfrm>
            <a:prstGeom prst="straightConnector1">
              <a:avLst/>
            </a:prstGeom>
            <a:noFill/>
            <a:ln w="9525" cap="flat" cmpd="sng">
              <a:solidFill>
                <a:srgbClr val="FFFFFF"/>
              </a:solidFill>
              <a:prstDash val="solid"/>
              <a:round/>
              <a:headEnd type="none" w="sm" len="sm"/>
              <a:tailEnd type="none" w="sm" len="sm"/>
            </a:ln>
          </p:spPr>
        </p:cxnSp>
        <p:cxnSp>
          <p:nvCxnSpPr>
            <p:cNvPr id="1468" name="Google Shape;1468;p72"/>
            <p:cNvCxnSpPr/>
            <p:nvPr/>
          </p:nvCxnSpPr>
          <p:spPr>
            <a:xfrm rot="10800000">
              <a:off x="1333794" y="4792826"/>
              <a:ext cx="84000" cy="9000"/>
            </a:xfrm>
            <a:prstGeom prst="straightConnector1">
              <a:avLst/>
            </a:prstGeom>
            <a:noFill/>
            <a:ln w="9525" cap="flat" cmpd="sng">
              <a:solidFill>
                <a:srgbClr val="FFFFFF"/>
              </a:solidFill>
              <a:prstDash val="solid"/>
              <a:round/>
              <a:headEnd type="none" w="sm" len="sm"/>
              <a:tailEnd type="none" w="sm" len="sm"/>
            </a:ln>
          </p:spPr>
        </p:cxnSp>
        <p:cxnSp>
          <p:nvCxnSpPr>
            <p:cNvPr id="1469" name="Google Shape;1469;p72"/>
            <p:cNvCxnSpPr/>
            <p:nvPr/>
          </p:nvCxnSpPr>
          <p:spPr>
            <a:xfrm rot="10800000">
              <a:off x="1327792" y="4861848"/>
              <a:ext cx="84000" cy="9000"/>
            </a:xfrm>
            <a:prstGeom prst="straightConnector1">
              <a:avLst/>
            </a:prstGeom>
            <a:noFill/>
            <a:ln w="9525" cap="flat" cmpd="sng">
              <a:solidFill>
                <a:srgbClr val="FFFFFF"/>
              </a:solidFill>
              <a:prstDash val="solid"/>
              <a:round/>
              <a:headEnd type="none" w="sm" len="sm"/>
              <a:tailEnd type="none" w="sm" len="sm"/>
            </a:ln>
          </p:spPr>
        </p:cxnSp>
        <p:cxnSp>
          <p:nvCxnSpPr>
            <p:cNvPr id="1470" name="Google Shape;1470;p72"/>
            <p:cNvCxnSpPr/>
            <p:nvPr/>
          </p:nvCxnSpPr>
          <p:spPr>
            <a:xfrm rot="10800000">
              <a:off x="1252791" y="4927871"/>
              <a:ext cx="153000" cy="15000"/>
            </a:xfrm>
            <a:prstGeom prst="straightConnector1">
              <a:avLst/>
            </a:prstGeom>
            <a:noFill/>
            <a:ln w="9525" cap="flat" cmpd="sng">
              <a:solidFill>
                <a:srgbClr val="FFFFFF"/>
              </a:solidFill>
              <a:prstDash val="solid"/>
              <a:round/>
              <a:headEnd type="none" w="sm" len="sm"/>
              <a:tailEnd type="none" w="sm" len="sm"/>
            </a:ln>
          </p:spPr>
        </p:cxnSp>
        <p:cxnSp>
          <p:nvCxnSpPr>
            <p:cNvPr id="1471" name="Google Shape;1471;p72"/>
            <p:cNvCxnSpPr/>
            <p:nvPr/>
          </p:nvCxnSpPr>
          <p:spPr>
            <a:xfrm rot="10800000">
              <a:off x="1315788" y="5005893"/>
              <a:ext cx="81000" cy="6000"/>
            </a:xfrm>
            <a:prstGeom prst="straightConnector1">
              <a:avLst/>
            </a:prstGeom>
            <a:noFill/>
            <a:ln w="9525" cap="flat" cmpd="sng">
              <a:solidFill>
                <a:srgbClr val="FFFFFF"/>
              </a:solidFill>
              <a:prstDash val="solid"/>
              <a:round/>
              <a:headEnd type="none" w="sm" len="sm"/>
              <a:tailEnd type="none" w="sm" len="sm"/>
            </a:ln>
          </p:spPr>
        </p:cxnSp>
        <p:cxnSp>
          <p:nvCxnSpPr>
            <p:cNvPr id="1472" name="Google Shape;1472;p72"/>
            <p:cNvCxnSpPr/>
            <p:nvPr/>
          </p:nvCxnSpPr>
          <p:spPr>
            <a:xfrm rot="10800000">
              <a:off x="1309786" y="5074918"/>
              <a:ext cx="84000" cy="9000"/>
            </a:xfrm>
            <a:prstGeom prst="straightConnector1">
              <a:avLst/>
            </a:prstGeom>
            <a:noFill/>
            <a:ln w="9525" cap="flat" cmpd="sng">
              <a:solidFill>
                <a:srgbClr val="FFFFFF"/>
              </a:solidFill>
              <a:prstDash val="solid"/>
              <a:round/>
              <a:headEnd type="none" w="sm" len="sm"/>
              <a:tailEnd type="none" w="sm" len="sm"/>
            </a:ln>
          </p:spPr>
        </p:cxnSp>
        <p:cxnSp>
          <p:nvCxnSpPr>
            <p:cNvPr id="1473" name="Google Shape;1473;p72"/>
            <p:cNvCxnSpPr/>
            <p:nvPr/>
          </p:nvCxnSpPr>
          <p:spPr>
            <a:xfrm rot="10800000">
              <a:off x="1300782" y="5146939"/>
              <a:ext cx="84000" cy="6000"/>
            </a:xfrm>
            <a:prstGeom prst="straightConnector1">
              <a:avLst/>
            </a:prstGeom>
            <a:noFill/>
            <a:ln w="9525" cap="flat" cmpd="sng">
              <a:solidFill>
                <a:srgbClr val="FFFFFF"/>
              </a:solidFill>
              <a:prstDash val="solid"/>
              <a:round/>
              <a:headEnd type="none" w="sm" len="sm"/>
              <a:tailEnd type="none" w="sm" len="sm"/>
            </a:ln>
          </p:spPr>
        </p:cxnSp>
        <p:cxnSp>
          <p:nvCxnSpPr>
            <p:cNvPr id="1474" name="Google Shape;1474;p72"/>
            <p:cNvCxnSpPr/>
            <p:nvPr/>
          </p:nvCxnSpPr>
          <p:spPr>
            <a:xfrm rot="10800000">
              <a:off x="1297782" y="5218963"/>
              <a:ext cx="81000" cy="6000"/>
            </a:xfrm>
            <a:prstGeom prst="straightConnector1">
              <a:avLst/>
            </a:prstGeom>
            <a:noFill/>
            <a:ln w="9525" cap="flat" cmpd="sng">
              <a:solidFill>
                <a:srgbClr val="FFFFFF"/>
              </a:solidFill>
              <a:prstDash val="solid"/>
              <a:round/>
              <a:headEnd type="none" w="sm" len="sm"/>
              <a:tailEnd type="none" w="sm" len="sm"/>
            </a:ln>
          </p:spPr>
        </p:cxnSp>
        <p:sp>
          <p:nvSpPr>
            <p:cNvPr id="1475" name="Google Shape;1475;p72"/>
            <p:cNvSpPr/>
            <p:nvPr/>
          </p:nvSpPr>
          <p:spPr>
            <a:xfrm>
              <a:off x="916631" y="4888854"/>
              <a:ext cx="318103" cy="708230"/>
            </a:xfrm>
            <a:custGeom>
              <a:avLst/>
              <a:gdLst/>
              <a:ahLst/>
              <a:cxnLst/>
              <a:rect l="l" t="t" r="r" b="b"/>
              <a:pathLst>
                <a:path w="213" h="472" extrusionOk="0">
                  <a:moveTo>
                    <a:pt x="73" y="42"/>
                  </a:moveTo>
                  <a:lnTo>
                    <a:pt x="73" y="42"/>
                  </a:lnTo>
                  <a:lnTo>
                    <a:pt x="66" y="43"/>
                  </a:lnTo>
                  <a:lnTo>
                    <a:pt x="66" y="43"/>
                  </a:lnTo>
                  <a:lnTo>
                    <a:pt x="57" y="45"/>
                  </a:lnTo>
                  <a:lnTo>
                    <a:pt x="57" y="45"/>
                  </a:lnTo>
                  <a:lnTo>
                    <a:pt x="44" y="46"/>
                  </a:lnTo>
                  <a:lnTo>
                    <a:pt x="35" y="45"/>
                  </a:lnTo>
                  <a:lnTo>
                    <a:pt x="28" y="44"/>
                  </a:lnTo>
                  <a:lnTo>
                    <a:pt x="20" y="42"/>
                  </a:lnTo>
                  <a:lnTo>
                    <a:pt x="12" y="38"/>
                  </a:lnTo>
                  <a:lnTo>
                    <a:pt x="6" y="33"/>
                  </a:lnTo>
                  <a:lnTo>
                    <a:pt x="0" y="27"/>
                  </a:lnTo>
                  <a:lnTo>
                    <a:pt x="96" y="453"/>
                  </a:lnTo>
                  <a:lnTo>
                    <a:pt x="96" y="453"/>
                  </a:lnTo>
                  <a:lnTo>
                    <a:pt x="102" y="460"/>
                  </a:lnTo>
                  <a:lnTo>
                    <a:pt x="109" y="465"/>
                  </a:lnTo>
                  <a:lnTo>
                    <a:pt x="116" y="468"/>
                  </a:lnTo>
                  <a:lnTo>
                    <a:pt x="124" y="470"/>
                  </a:lnTo>
                  <a:lnTo>
                    <a:pt x="132" y="471"/>
                  </a:lnTo>
                  <a:lnTo>
                    <a:pt x="139" y="472"/>
                  </a:lnTo>
                  <a:lnTo>
                    <a:pt x="154" y="471"/>
                  </a:lnTo>
                  <a:lnTo>
                    <a:pt x="154" y="471"/>
                  </a:lnTo>
                  <a:lnTo>
                    <a:pt x="161" y="470"/>
                  </a:lnTo>
                  <a:lnTo>
                    <a:pt x="161" y="470"/>
                  </a:lnTo>
                  <a:lnTo>
                    <a:pt x="170" y="467"/>
                  </a:lnTo>
                  <a:lnTo>
                    <a:pt x="170" y="467"/>
                  </a:lnTo>
                  <a:lnTo>
                    <a:pt x="183" y="462"/>
                  </a:lnTo>
                  <a:lnTo>
                    <a:pt x="190" y="459"/>
                  </a:lnTo>
                  <a:lnTo>
                    <a:pt x="196" y="454"/>
                  </a:lnTo>
                  <a:lnTo>
                    <a:pt x="202" y="449"/>
                  </a:lnTo>
                  <a:lnTo>
                    <a:pt x="207" y="442"/>
                  </a:lnTo>
                  <a:lnTo>
                    <a:pt x="211" y="435"/>
                  </a:lnTo>
                  <a:lnTo>
                    <a:pt x="213" y="426"/>
                  </a:lnTo>
                  <a:lnTo>
                    <a:pt x="118" y="0"/>
                  </a:lnTo>
                  <a:lnTo>
                    <a:pt x="118" y="0"/>
                  </a:lnTo>
                  <a:lnTo>
                    <a:pt x="115" y="9"/>
                  </a:lnTo>
                  <a:lnTo>
                    <a:pt x="112" y="16"/>
                  </a:lnTo>
                  <a:lnTo>
                    <a:pt x="105" y="22"/>
                  </a:lnTo>
                  <a:lnTo>
                    <a:pt x="99" y="28"/>
                  </a:lnTo>
                  <a:lnTo>
                    <a:pt x="93" y="32"/>
                  </a:lnTo>
                  <a:lnTo>
                    <a:pt x="86" y="35"/>
                  </a:lnTo>
                  <a:lnTo>
                    <a:pt x="73" y="42"/>
                  </a:lnTo>
                  <a:lnTo>
                    <a:pt x="73" y="42"/>
                  </a:lnTo>
                  <a:close/>
                </a:path>
              </a:pathLst>
            </a:custGeom>
            <a:solidFill>
              <a:srgbClr val="F27685"/>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76" name="Google Shape;1476;p72"/>
            <p:cNvSpPr/>
            <p:nvPr/>
          </p:nvSpPr>
          <p:spPr>
            <a:xfrm>
              <a:off x="787590" y="4342677"/>
              <a:ext cx="327107" cy="1203392"/>
            </a:xfrm>
            <a:custGeom>
              <a:avLst/>
              <a:gdLst/>
              <a:ahLst/>
              <a:cxnLst/>
              <a:rect l="l" t="t" r="r" b="b"/>
              <a:pathLst>
                <a:path w="218" h="803" extrusionOk="0">
                  <a:moveTo>
                    <a:pt x="179" y="803"/>
                  </a:moveTo>
                  <a:lnTo>
                    <a:pt x="0" y="10"/>
                  </a:lnTo>
                  <a:lnTo>
                    <a:pt x="39" y="0"/>
                  </a:lnTo>
                  <a:lnTo>
                    <a:pt x="218" y="793"/>
                  </a:lnTo>
                  <a:lnTo>
                    <a:pt x="179" y="803"/>
                  </a:lnTo>
                  <a:close/>
                </a:path>
              </a:pathLst>
            </a:custGeom>
            <a:solidFill>
              <a:schemeClr val="accent4"/>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77" name="Google Shape;1477;p72"/>
            <p:cNvSpPr/>
            <p:nvPr/>
          </p:nvSpPr>
          <p:spPr>
            <a:xfrm>
              <a:off x="844607" y="4327671"/>
              <a:ext cx="327107" cy="1203390"/>
            </a:xfrm>
            <a:custGeom>
              <a:avLst/>
              <a:gdLst/>
              <a:ahLst/>
              <a:cxnLst/>
              <a:rect l="l" t="t" r="r" b="b"/>
              <a:pathLst>
                <a:path w="218" h="801" extrusionOk="0">
                  <a:moveTo>
                    <a:pt x="179" y="801"/>
                  </a:moveTo>
                  <a:lnTo>
                    <a:pt x="0" y="8"/>
                  </a:lnTo>
                  <a:lnTo>
                    <a:pt x="39" y="0"/>
                  </a:lnTo>
                  <a:lnTo>
                    <a:pt x="218" y="793"/>
                  </a:lnTo>
                  <a:lnTo>
                    <a:pt x="179" y="801"/>
                  </a:lnTo>
                  <a:close/>
                </a:path>
              </a:pathLst>
            </a:custGeom>
            <a:solidFill>
              <a:srgbClr val="94E4DA"/>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78" name="Google Shape;1478;p72"/>
            <p:cNvSpPr/>
            <p:nvPr/>
          </p:nvSpPr>
          <p:spPr>
            <a:xfrm>
              <a:off x="901627" y="4315667"/>
              <a:ext cx="330107" cy="1203391"/>
            </a:xfrm>
            <a:custGeom>
              <a:avLst/>
              <a:gdLst/>
              <a:ahLst/>
              <a:cxnLst/>
              <a:rect l="l" t="t" r="r" b="b"/>
              <a:pathLst>
                <a:path w="219" h="802" extrusionOk="0">
                  <a:moveTo>
                    <a:pt x="179" y="802"/>
                  </a:moveTo>
                  <a:lnTo>
                    <a:pt x="0" y="9"/>
                  </a:lnTo>
                  <a:lnTo>
                    <a:pt x="40" y="0"/>
                  </a:lnTo>
                  <a:lnTo>
                    <a:pt x="219" y="794"/>
                  </a:lnTo>
                  <a:lnTo>
                    <a:pt x="179" y="802"/>
                  </a:lnTo>
                  <a:close/>
                </a:path>
              </a:pathLst>
            </a:custGeom>
            <a:solidFill>
              <a:schemeClr val="accent4"/>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79" name="Google Shape;1479;p72"/>
            <p:cNvSpPr/>
            <p:nvPr/>
          </p:nvSpPr>
          <p:spPr>
            <a:xfrm>
              <a:off x="1054675" y="5507054"/>
              <a:ext cx="180058" cy="60019"/>
            </a:xfrm>
            <a:custGeom>
              <a:avLst/>
              <a:gdLst/>
              <a:ahLst/>
              <a:cxnLst/>
              <a:rect l="l" t="t" r="r" b="b"/>
              <a:pathLst>
                <a:path w="120" h="41" extrusionOk="0">
                  <a:moveTo>
                    <a:pt x="118" y="0"/>
                  </a:moveTo>
                  <a:lnTo>
                    <a:pt x="120" y="14"/>
                  </a:lnTo>
                  <a:lnTo>
                    <a:pt x="3" y="41"/>
                  </a:lnTo>
                  <a:lnTo>
                    <a:pt x="0" y="26"/>
                  </a:lnTo>
                  <a:lnTo>
                    <a:pt x="118" y="0"/>
                  </a:lnTo>
                  <a:close/>
                </a:path>
              </a:pathLst>
            </a:custGeom>
            <a:solidFill>
              <a:srgbClr val="E7E7E7"/>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80" name="Google Shape;1480;p72"/>
            <p:cNvSpPr/>
            <p:nvPr/>
          </p:nvSpPr>
          <p:spPr>
            <a:xfrm>
              <a:off x="1156708" y="5513056"/>
              <a:ext cx="54018" cy="30010"/>
            </a:xfrm>
            <a:custGeom>
              <a:avLst/>
              <a:gdLst/>
              <a:ahLst/>
              <a:cxnLst/>
              <a:rect l="l" t="t" r="r" b="b"/>
              <a:pathLst>
                <a:path w="36" h="22" extrusionOk="0">
                  <a:moveTo>
                    <a:pt x="34" y="0"/>
                  </a:moveTo>
                  <a:lnTo>
                    <a:pt x="36" y="15"/>
                  </a:lnTo>
                  <a:lnTo>
                    <a:pt x="4" y="22"/>
                  </a:lnTo>
                  <a:lnTo>
                    <a:pt x="0" y="7"/>
                  </a:lnTo>
                  <a:lnTo>
                    <a:pt x="34" y="0"/>
                  </a:lnTo>
                  <a:close/>
                </a:path>
              </a:pathLst>
            </a:custGeom>
            <a:solidFill>
              <a:srgbClr val="B5B5B6"/>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81" name="Google Shape;1481;p72"/>
            <p:cNvSpPr/>
            <p:nvPr/>
          </p:nvSpPr>
          <p:spPr>
            <a:xfrm>
              <a:off x="1192720" y="5513056"/>
              <a:ext cx="12004" cy="24008"/>
            </a:xfrm>
            <a:custGeom>
              <a:avLst/>
              <a:gdLst/>
              <a:ahLst/>
              <a:cxnLst/>
              <a:rect l="l" t="t" r="r" b="b"/>
              <a:pathLst>
                <a:path w="9" h="16" extrusionOk="0">
                  <a:moveTo>
                    <a:pt x="5" y="0"/>
                  </a:moveTo>
                  <a:lnTo>
                    <a:pt x="9" y="15"/>
                  </a:lnTo>
                  <a:lnTo>
                    <a:pt x="4" y="16"/>
                  </a:lnTo>
                  <a:lnTo>
                    <a:pt x="0" y="2"/>
                  </a:lnTo>
                  <a:lnTo>
                    <a:pt x="5" y="0"/>
                  </a:lnTo>
                  <a:close/>
                </a:path>
              </a:pathLst>
            </a:custGeom>
            <a:solidFill>
              <a:srgbClr val="9B9A9A"/>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82" name="Google Shape;1482;p72"/>
            <p:cNvSpPr/>
            <p:nvPr/>
          </p:nvSpPr>
          <p:spPr>
            <a:xfrm>
              <a:off x="1213728" y="5507054"/>
              <a:ext cx="12004" cy="24008"/>
            </a:xfrm>
            <a:custGeom>
              <a:avLst/>
              <a:gdLst/>
              <a:ahLst/>
              <a:cxnLst/>
              <a:rect l="l" t="t" r="r" b="b"/>
              <a:pathLst>
                <a:path w="8" h="15" extrusionOk="0">
                  <a:moveTo>
                    <a:pt x="6" y="0"/>
                  </a:moveTo>
                  <a:lnTo>
                    <a:pt x="8" y="14"/>
                  </a:lnTo>
                  <a:lnTo>
                    <a:pt x="2" y="15"/>
                  </a:lnTo>
                  <a:lnTo>
                    <a:pt x="0" y="1"/>
                  </a:lnTo>
                  <a:lnTo>
                    <a:pt x="6" y="0"/>
                  </a:lnTo>
                  <a:close/>
                </a:path>
              </a:pathLst>
            </a:custGeom>
            <a:solidFill>
              <a:srgbClr val="9B9A9A"/>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83" name="Google Shape;1483;p72"/>
            <p:cNvSpPr/>
            <p:nvPr/>
          </p:nvSpPr>
          <p:spPr>
            <a:xfrm>
              <a:off x="757580" y="5035900"/>
              <a:ext cx="1131368" cy="1059344"/>
            </a:xfrm>
            <a:custGeom>
              <a:avLst/>
              <a:gdLst/>
              <a:ahLst/>
              <a:cxnLst/>
              <a:rect l="l" t="t" r="r" b="b"/>
              <a:pathLst>
                <a:path w="754" h="705" extrusionOk="0">
                  <a:moveTo>
                    <a:pt x="648" y="705"/>
                  </a:moveTo>
                  <a:lnTo>
                    <a:pt x="106" y="705"/>
                  </a:lnTo>
                  <a:lnTo>
                    <a:pt x="0" y="0"/>
                  </a:lnTo>
                  <a:lnTo>
                    <a:pt x="754" y="0"/>
                  </a:lnTo>
                  <a:lnTo>
                    <a:pt x="648" y="705"/>
                  </a:lnTo>
                  <a:close/>
                </a:path>
              </a:pathLst>
            </a:custGeom>
            <a:solidFill>
              <a:schemeClr val="accent5"/>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84" name="Google Shape;1484;p72"/>
            <p:cNvSpPr/>
            <p:nvPr/>
          </p:nvSpPr>
          <p:spPr>
            <a:xfrm>
              <a:off x="788280" y="4232109"/>
              <a:ext cx="174625" cy="127000"/>
            </a:xfrm>
            <a:custGeom>
              <a:avLst/>
              <a:gdLst/>
              <a:ahLst/>
              <a:cxnLst/>
              <a:rect l="l" t="t" r="r" b="b"/>
              <a:pathLst>
                <a:path w="174625" h="127000" extrusionOk="0">
                  <a:moveTo>
                    <a:pt x="0" y="127000"/>
                  </a:moveTo>
                  <a:lnTo>
                    <a:pt x="63500" y="0"/>
                  </a:lnTo>
                  <a:lnTo>
                    <a:pt x="174625" y="85725"/>
                  </a:lnTo>
                  <a:lnTo>
                    <a:pt x="0" y="127000"/>
                  </a:lnTo>
                  <a:close/>
                </a:path>
              </a:pathLst>
            </a:custGeom>
            <a:solidFill>
              <a:srgbClr val="FFD6B5"/>
            </a:solidFill>
            <a:ln>
              <a:noFill/>
            </a:ln>
          </p:spPr>
          <p:txBody>
            <a:bodyPr spcFirstLastPara="1" wrap="square" lIns="68575" tIns="34275" rIns="68575" bIns="34275" anchor="ctr" anchorCtr="0">
              <a:noAutofit/>
            </a:bodyPr>
            <a:lstStyle/>
            <a:p>
              <a:pPr algn="ctr">
                <a:buClr>
                  <a:schemeClr val="lt1"/>
                </a:buClr>
                <a:buSzPts val="1400"/>
              </a:pPr>
              <a:endParaRPr sz="1400">
                <a:solidFill>
                  <a:srgbClr val="FFFFFF"/>
                </a:solidFill>
                <a:latin typeface="Calibri"/>
                <a:ea typeface="Calibri"/>
                <a:cs typeface="Calibri"/>
                <a:sym typeface="Calibri"/>
              </a:endParaRPr>
            </a:p>
          </p:txBody>
        </p:sp>
        <p:sp>
          <p:nvSpPr>
            <p:cNvPr id="1485" name="Google Shape;1485;p72"/>
            <p:cNvSpPr/>
            <p:nvPr/>
          </p:nvSpPr>
          <p:spPr>
            <a:xfrm>
              <a:off x="829603" y="4222638"/>
              <a:ext cx="51017" cy="36012"/>
            </a:xfrm>
            <a:custGeom>
              <a:avLst/>
              <a:gdLst/>
              <a:ahLst/>
              <a:cxnLst/>
              <a:rect l="l" t="t" r="r" b="b"/>
              <a:pathLst>
                <a:path w="33" h="25" extrusionOk="0">
                  <a:moveTo>
                    <a:pt x="9" y="23"/>
                  </a:moveTo>
                  <a:lnTo>
                    <a:pt x="9" y="23"/>
                  </a:lnTo>
                  <a:lnTo>
                    <a:pt x="17" y="22"/>
                  </a:lnTo>
                  <a:lnTo>
                    <a:pt x="17" y="22"/>
                  </a:lnTo>
                  <a:lnTo>
                    <a:pt x="26" y="20"/>
                  </a:lnTo>
                  <a:lnTo>
                    <a:pt x="26" y="20"/>
                  </a:lnTo>
                  <a:lnTo>
                    <a:pt x="33" y="17"/>
                  </a:lnTo>
                  <a:lnTo>
                    <a:pt x="13" y="0"/>
                  </a:lnTo>
                  <a:lnTo>
                    <a:pt x="0" y="25"/>
                  </a:lnTo>
                  <a:lnTo>
                    <a:pt x="0" y="25"/>
                  </a:lnTo>
                  <a:lnTo>
                    <a:pt x="9" y="23"/>
                  </a:lnTo>
                  <a:lnTo>
                    <a:pt x="9" y="23"/>
                  </a:lnTo>
                  <a:close/>
                </a:path>
              </a:pathLst>
            </a:custGeom>
            <a:solidFill>
              <a:srgbClr val="2A2A2A"/>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grpSp>
      <p:sp>
        <p:nvSpPr>
          <p:cNvPr id="1486" name="Google Shape;1486;p72"/>
          <p:cNvSpPr/>
          <p:nvPr/>
        </p:nvSpPr>
        <p:spPr>
          <a:xfrm>
            <a:off x="2635247" y="3215537"/>
            <a:ext cx="380109" cy="91831"/>
          </a:xfrm>
          <a:custGeom>
            <a:avLst/>
            <a:gdLst/>
            <a:ahLst/>
            <a:cxnLst/>
            <a:rect l="l" t="t" r="r" b="b"/>
            <a:pathLst>
              <a:path w="347" h="84" extrusionOk="0">
                <a:moveTo>
                  <a:pt x="305" y="84"/>
                </a:moveTo>
                <a:cubicBezTo>
                  <a:pt x="42" y="84"/>
                  <a:pt x="42" y="84"/>
                  <a:pt x="42" y="84"/>
                </a:cubicBezTo>
                <a:cubicBezTo>
                  <a:pt x="18" y="84"/>
                  <a:pt x="0" y="65"/>
                  <a:pt x="0" y="42"/>
                </a:cubicBezTo>
                <a:cubicBezTo>
                  <a:pt x="0" y="19"/>
                  <a:pt x="18" y="0"/>
                  <a:pt x="42" y="0"/>
                </a:cubicBezTo>
                <a:cubicBezTo>
                  <a:pt x="305" y="0"/>
                  <a:pt x="305" y="0"/>
                  <a:pt x="305" y="0"/>
                </a:cubicBezTo>
                <a:cubicBezTo>
                  <a:pt x="328" y="0"/>
                  <a:pt x="347" y="19"/>
                  <a:pt x="347" y="42"/>
                </a:cubicBezTo>
                <a:cubicBezTo>
                  <a:pt x="347" y="65"/>
                  <a:pt x="328" y="84"/>
                  <a:pt x="305" y="84"/>
                </a:cubicBez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Quattrocento Sans"/>
              <a:ea typeface="Quattrocento Sans"/>
              <a:cs typeface="Quattrocento Sans"/>
              <a:sym typeface="Quattrocento Sans"/>
            </a:endParaRPr>
          </a:p>
        </p:txBody>
      </p:sp>
      <p:sp>
        <p:nvSpPr>
          <p:cNvPr id="1487" name="Google Shape;1487;p72"/>
          <p:cNvSpPr/>
          <p:nvPr/>
        </p:nvSpPr>
        <p:spPr>
          <a:xfrm>
            <a:off x="3182664" y="3187164"/>
            <a:ext cx="146447" cy="146447"/>
          </a:xfrm>
          <a:custGeom>
            <a:avLst/>
            <a:gdLst/>
            <a:ahLst/>
            <a:cxnLst/>
            <a:rect l="l" t="t" r="r" b="b"/>
            <a:pathLst>
              <a:path w="245" h="245" extrusionOk="0">
                <a:moveTo>
                  <a:pt x="245" y="123"/>
                </a:moveTo>
                <a:lnTo>
                  <a:pt x="245" y="123"/>
                </a:lnTo>
                <a:lnTo>
                  <a:pt x="245" y="135"/>
                </a:lnTo>
                <a:lnTo>
                  <a:pt x="243" y="147"/>
                </a:lnTo>
                <a:lnTo>
                  <a:pt x="240" y="159"/>
                </a:lnTo>
                <a:lnTo>
                  <a:pt x="235" y="170"/>
                </a:lnTo>
                <a:lnTo>
                  <a:pt x="231" y="181"/>
                </a:lnTo>
                <a:lnTo>
                  <a:pt x="225" y="191"/>
                </a:lnTo>
                <a:lnTo>
                  <a:pt x="217" y="200"/>
                </a:lnTo>
                <a:lnTo>
                  <a:pt x="209" y="209"/>
                </a:lnTo>
                <a:lnTo>
                  <a:pt x="200" y="217"/>
                </a:lnTo>
                <a:lnTo>
                  <a:pt x="191" y="225"/>
                </a:lnTo>
                <a:lnTo>
                  <a:pt x="181" y="231"/>
                </a:lnTo>
                <a:lnTo>
                  <a:pt x="170" y="236"/>
                </a:lnTo>
                <a:lnTo>
                  <a:pt x="159" y="240"/>
                </a:lnTo>
                <a:lnTo>
                  <a:pt x="147" y="243"/>
                </a:lnTo>
                <a:lnTo>
                  <a:pt x="135" y="245"/>
                </a:lnTo>
                <a:lnTo>
                  <a:pt x="123" y="245"/>
                </a:lnTo>
                <a:lnTo>
                  <a:pt x="123" y="245"/>
                </a:lnTo>
                <a:lnTo>
                  <a:pt x="110" y="245"/>
                </a:lnTo>
                <a:lnTo>
                  <a:pt x="98" y="243"/>
                </a:lnTo>
                <a:lnTo>
                  <a:pt x="86" y="240"/>
                </a:lnTo>
                <a:lnTo>
                  <a:pt x="75" y="236"/>
                </a:lnTo>
                <a:lnTo>
                  <a:pt x="64" y="231"/>
                </a:lnTo>
                <a:lnTo>
                  <a:pt x="54" y="225"/>
                </a:lnTo>
                <a:lnTo>
                  <a:pt x="44" y="217"/>
                </a:lnTo>
                <a:lnTo>
                  <a:pt x="36" y="209"/>
                </a:lnTo>
                <a:lnTo>
                  <a:pt x="27" y="200"/>
                </a:lnTo>
                <a:lnTo>
                  <a:pt x="21" y="191"/>
                </a:lnTo>
                <a:lnTo>
                  <a:pt x="14" y="181"/>
                </a:lnTo>
                <a:lnTo>
                  <a:pt x="9" y="170"/>
                </a:lnTo>
                <a:lnTo>
                  <a:pt x="6" y="159"/>
                </a:lnTo>
                <a:lnTo>
                  <a:pt x="2" y="147"/>
                </a:lnTo>
                <a:lnTo>
                  <a:pt x="1" y="135"/>
                </a:lnTo>
                <a:lnTo>
                  <a:pt x="0" y="123"/>
                </a:lnTo>
                <a:lnTo>
                  <a:pt x="0" y="123"/>
                </a:lnTo>
                <a:lnTo>
                  <a:pt x="1" y="110"/>
                </a:lnTo>
                <a:lnTo>
                  <a:pt x="2" y="98"/>
                </a:lnTo>
                <a:lnTo>
                  <a:pt x="6" y="87"/>
                </a:lnTo>
                <a:lnTo>
                  <a:pt x="9" y="75"/>
                </a:lnTo>
                <a:lnTo>
                  <a:pt x="14" y="64"/>
                </a:lnTo>
                <a:lnTo>
                  <a:pt x="21" y="54"/>
                </a:lnTo>
                <a:lnTo>
                  <a:pt x="27" y="44"/>
                </a:lnTo>
                <a:lnTo>
                  <a:pt x="36" y="36"/>
                </a:lnTo>
                <a:lnTo>
                  <a:pt x="44" y="28"/>
                </a:lnTo>
                <a:lnTo>
                  <a:pt x="54" y="22"/>
                </a:lnTo>
                <a:lnTo>
                  <a:pt x="64" y="14"/>
                </a:lnTo>
                <a:lnTo>
                  <a:pt x="75" y="9"/>
                </a:lnTo>
                <a:lnTo>
                  <a:pt x="86" y="6"/>
                </a:lnTo>
                <a:lnTo>
                  <a:pt x="98" y="2"/>
                </a:lnTo>
                <a:lnTo>
                  <a:pt x="110" y="1"/>
                </a:lnTo>
                <a:lnTo>
                  <a:pt x="123" y="0"/>
                </a:lnTo>
                <a:lnTo>
                  <a:pt x="123" y="0"/>
                </a:lnTo>
                <a:lnTo>
                  <a:pt x="135" y="1"/>
                </a:lnTo>
                <a:lnTo>
                  <a:pt x="147" y="2"/>
                </a:lnTo>
                <a:lnTo>
                  <a:pt x="159" y="6"/>
                </a:lnTo>
                <a:lnTo>
                  <a:pt x="170" y="9"/>
                </a:lnTo>
                <a:lnTo>
                  <a:pt x="181" y="14"/>
                </a:lnTo>
                <a:lnTo>
                  <a:pt x="191" y="22"/>
                </a:lnTo>
                <a:lnTo>
                  <a:pt x="200" y="28"/>
                </a:lnTo>
                <a:lnTo>
                  <a:pt x="209" y="36"/>
                </a:lnTo>
                <a:lnTo>
                  <a:pt x="217" y="44"/>
                </a:lnTo>
                <a:lnTo>
                  <a:pt x="225" y="54"/>
                </a:lnTo>
                <a:lnTo>
                  <a:pt x="231" y="64"/>
                </a:lnTo>
                <a:lnTo>
                  <a:pt x="235" y="75"/>
                </a:lnTo>
                <a:lnTo>
                  <a:pt x="240" y="87"/>
                </a:lnTo>
                <a:lnTo>
                  <a:pt x="243" y="98"/>
                </a:lnTo>
                <a:lnTo>
                  <a:pt x="245" y="110"/>
                </a:lnTo>
                <a:lnTo>
                  <a:pt x="245" y="123"/>
                </a:lnTo>
                <a:lnTo>
                  <a:pt x="245" y="123"/>
                </a:lnTo>
                <a:close/>
              </a:path>
            </a:pathLst>
          </a:custGeom>
          <a:solidFill>
            <a:schemeClr val="lt1"/>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88" name="Google Shape;1488;p72"/>
          <p:cNvSpPr/>
          <p:nvPr/>
        </p:nvSpPr>
        <p:spPr>
          <a:xfrm>
            <a:off x="2881622" y="3444464"/>
            <a:ext cx="888300" cy="103500"/>
          </a:xfrm>
          <a:prstGeom prst="roundRect">
            <a:avLst>
              <a:gd name="adj" fmla="val 50000"/>
            </a:avLst>
          </a:prstGeom>
          <a:solidFill>
            <a:schemeClr val="lt1"/>
          </a:solidFill>
          <a:ln>
            <a:noFill/>
          </a:ln>
        </p:spPr>
        <p:txBody>
          <a:bodyPr spcFirstLastPara="1" wrap="square" lIns="68575" tIns="34275" rIns="68575" bIns="34275" anchor="ctr" anchorCtr="0">
            <a:noAutofit/>
          </a:bodyPr>
          <a:lstStyle/>
          <a:p>
            <a:pPr algn="ctr">
              <a:buClr>
                <a:schemeClr val="lt1"/>
              </a:buClr>
              <a:buSzPts val="1400"/>
            </a:pPr>
            <a:endParaRPr sz="1400">
              <a:solidFill>
                <a:srgbClr val="FFFFFF"/>
              </a:solidFill>
              <a:latin typeface="Calibri"/>
              <a:ea typeface="Calibri"/>
              <a:cs typeface="Calibri"/>
              <a:sym typeface="Calibri"/>
            </a:endParaRPr>
          </a:p>
        </p:txBody>
      </p:sp>
      <p:grpSp>
        <p:nvGrpSpPr>
          <p:cNvPr id="1489" name="Google Shape;1489;p72"/>
          <p:cNvGrpSpPr/>
          <p:nvPr/>
        </p:nvGrpSpPr>
        <p:grpSpPr>
          <a:xfrm>
            <a:off x="1130877" y="4930896"/>
            <a:ext cx="1879362" cy="524419"/>
            <a:chOff x="1507836" y="5431521"/>
            <a:chExt cx="2505815" cy="699226"/>
          </a:xfrm>
        </p:grpSpPr>
        <p:sp>
          <p:nvSpPr>
            <p:cNvPr id="1490" name="Google Shape;1490;p72"/>
            <p:cNvSpPr/>
            <p:nvPr/>
          </p:nvSpPr>
          <p:spPr>
            <a:xfrm>
              <a:off x="3587512" y="5479537"/>
              <a:ext cx="426138" cy="570185"/>
            </a:xfrm>
            <a:custGeom>
              <a:avLst/>
              <a:gdLst/>
              <a:ahLst/>
              <a:cxnLst/>
              <a:rect l="l" t="t" r="r" b="b"/>
              <a:pathLst>
                <a:path w="284" h="380" extrusionOk="0">
                  <a:moveTo>
                    <a:pt x="284" y="0"/>
                  </a:moveTo>
                  <a:lnTo>
                    <a:pt x="0" y="0"/>
                  </a:lnTo>
                  <a:lnTo>
                    <a:pt x="0" y="380"/>
                  </a:lnTo>
                  <a:lnTo>
                    <a:pt x="284" y="380"/>
                  </a:lnTo>
                  <a:lnTo>
                    <a:pt x="284" y="338"/>
                  </a:lnTo>
                  <a:lnTo>
                    <a:pt x="284" y="338"/>
                  </a:lnTo>
                  <a:lnTo>
                    <a:pt x="282" y="333"/>
                  </a:lnTo>
                  <a:lnTo>
                    <a:pt x="274" y="318"/>
                  </a:lnTo>
                  <a:lnTo>
                    <a:pt x="271" y="307"/>
                  </a:lnTo>
                  <a:lnTo>
                    <a:pt x="266" y="293"/>
                  </a:lnTo>
                  <a:lnTo>
                    <a:pt x="262" y="278"/>
                  </a:lnTo>
                  <a:lnTo>
                    <a:pt x="259" y="258"/>
                  </a:lnTo>
                  <a:lnTo>
                    <a:pt x="256" y="237"/>
                  </a:lnTo>
                  <a:lnTo>
                    <a:pt x="254" y="214"/>
                  </a:lnTo>
                  <a:lnTo>
                    <a:pt x="254" y="186"/>
                  </a:lnTo>
                  <a:lnTo>
                    <a:pt x="255" y="157"/>
                  </a:lnTo>
                  <a:lnTo>
                    <a:pt x="259" y="124"/>
                  </a:lnTo>
                  <a:lnTo>
                    <a:pt x="265" y="90"/>
                  </a:lnTo>
                  <a:lnTo>
                    <a:pt x="273" y="52"/>
                  </a:lnTo>
                  <a:lnTo>
                    <a:pt x="284" y="12"/>
                  </a:lnTo>
                  <a:lnTo>
                    <a:pt x="284" y="0"/>
                  </a:lnTo>
                  <a:close/>
                </a:path>
              </a:pathLst>
            </a:custGeom>
            <a:solidFill>
              <a:srgbClr val="E7E7E7"/>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91" name="Google Shape;1491;p72"/>
            <p:cNvSpPr/>
            <p:nvPr/>
          </p:nvSpPr>
          <p:spPr>
            <a:xfrm>
              <a:off x="1507836" y="5488539"/>
              <a:ext cx="2229724" cy="642208"/>
            </a:xfrm>
            <a:custGeom>
              <a:avLst/>
              <a:gdLst/>
              <a:ahLst/>
              <a:cxnLst/>
              <a:rect l="l" t="t" r="r" b="b"/>
              <a:pathLst>
                <a:path w="1486" h="428" extrusionOk="0">
                  <a:moveTo>
                    <a:pt x="1486" y="0"/>
                  </a:moveTo>
                  <a:lnTo>
                    <a:pt x="214" y="0"/>
                  </a:lnTo>
                  <a:lnTo>
                    <a:pt x="214" y="0"/>
                  </a:lnTo>
                  <a:lnTo>
                    <a:pt x="192" y="1"/>
                  </a:lnTo>
                  <a:lnTo>
                    <a:pt x="172" y="3"/>
                  </a:lnTo>
                  <a:lnTo>
                    <a:pt x="151" y="9"/>
                  </a:lnTo>
                  <a:lnTo>
                    <a:pt x="131" y="17"/>
                  </a:lnTo>
                  <a:lnTo>
                    <a:pt x="113" y="25"/>
                  </a:lnTo>
                  <a:lnTo>
                    <a:pt x="94" y="36"/>
                  </a:lnTo>
                  <a:lnTo>
                    <a:pt x="79" y="48"/>
                  </a:lnTo>
                  <a:lnTo>
                    <a:pt x="63" y="62"/>
                  </a:lnTo>
                  <a:lnTo>
                    <a:pt x="50" y="77"/>
                  </a:lnTo>
                  <a:lnTo>
                    <a:pt x="36" y="94"/>
                  </a:lnTo>
                  <a:lnTo>
                    <a:pt x="27" y="112"/>
                  </a:lnTo>
                  <a:lnTo>
                    <a:pt x="17" y="130"/>
                  </a:lnTo>
                  <a:lnTo>
                    <a:pt x="10" y="150"/>
                  </a:lnTo>
                  <a:lnTo>
                    <a:pt x="5" y="170"/>
                  </a:lnTo>
                  <a:lnTo>
                    <a:pt x="1" y="192"/>
                  </a:lnTo>
                  <a:lnTo>
                    <a:pt x="0" y="214"/>
                  </a:lnTo>
                  <a:lnTo>
                    <a:pt x="0" y="214"/>
                  </a:lnTo>
                  <a:lnTo>
                    <a:pt x="1" y="235"/>
                  </a:lnTo>
                  <a:lnTo>
                    <a:pt x="5" y="257"/>
                  </a:lnTo>
                  <a:lnTo>
                    <a:pt x="10" y="278"/>
                  </a:lnTo>
                  <a:lnTo>
                    <a:pt x="17" y="297"/>
                  </a:lnTo>
                  <a:lnTo>
                    <a:pt x="27" y="315"/>
                  </a:lnTo>
                  <a:lnTo>
                    <a:pt x="36" y="333"/>
                  </a:lnTo>
                  <a:lnTo>
                    <a:pt x="50" y="350"/>
                  </a:lnTo>
                  <a:lnTo>
                    <a:pt x="63" y="365"/>
                  </a:lnTo>
                  <a:lnTo>
                    <a:pt x="79" y="379"/>
                  </a:lnTo>
                  <a:lnTo>
                    <a:pt x="94" y="391"/>
                  </a:lnTo>
                  <a:lnTo>
                    <a:pt x="113" y="402"/>
                  </a:lnTo>
                  <a:lnTo>
                    <a:pt x="131" y="411"/>
                  </a:lnTo>
                  <a:lnTo>
                    <a:pt x="151" y="418"/>
                  </a:lnTo>
                  <a:lnTo>
                    <a:pt x="172" y="423"/>
                  </a:lnTo>
                  <a:lnTo>
                    <a:pt x="192" y="426"/>
                  </a:lnTo>
                  <a:lnTo>
                    <a:pt x="214" y="428"/>
                  </a:lnTo>
                  <a:lnTo>
                    <a:pt x="1486" y="428"/>
                  </a:lnTo>
                  <a:lnTo>
                    <a:pt x="1486" y="371"/>
                  </a:lnTo>
                  <a:lnTo>
                    <a:pt x="1486" y="371"/>
                  </a:lnTo>
                  <a:lnTo>
                    <a:pt x="1482" y="365"/>
                  </a:lnTo>
                  <a:lnTo>
                    <a:pt x="1471" y="349"/>
                  </a:lnTo>
                  <a:lnTo>
                    <a:pt x="1465" y="337"/>
                  </a:lnTo>
                  <a:lnTo>
                    <a:pt x="1457" y="322"/>
                  </a:lnTo>
                  <a:lnTo>
                    <a:pt x="1451" y="306"/>
                  </a:lnTo>
                  <a:lnTo>
                    <a:pt x="1446" y="286"/>
                  </a:lnTo>
                  <a:lnTo>
                    <a:pt x="1442" y="264"/>
                  </a:lnTo>
                  <a:lnTo>
                    <a:pt x="1439" y="241"/>
                  </a:lnTo>
                  <a:lnTo>
                    <a:pt x="1438" y="215"/>
                  </a:lnTo>
                  <a:lnTo>
                    <a:pt x="1440" y="187"/>
                  </a:lnTo>
                  <a:lnTo>
                    <a:pt x="1443" y="173"/>
                  </a:lnTo>
                  <a:lnTo>
                    <a:pt x="1446" y="158"/>
                  </a:lnTo>
                  <a:lnTo>
                    <a:pt x="1450" y="142"/>
                  </a:lnTo>
                  <a:lnTo>
                    <a:pt x="1455" y="127"/>
                  </a:lnTo>
                  <a:lnTo>
                    <a:pt x="1461" y="111"/>
                  </a:lnTo>
                  <a:lnTo>
                    <a:pt x="1468" y="94"/>
                  </a:lnTo>
                  <a:lnTo>
                    <a:pt x="1477" y="76"/>
                  </a:lnTo>
                  <a:lnTo>
                    <a:pt x="1486" y="59"/>
                  </a:lnTo>
                  <a:lnTo>
                    <a:pt x="1486" y="0"/>
                  </a:lnTo>
                  <a:close/>
                </a:path>
              </a:pathLst>
            </a:custGeom>
            <a:solidFill>
              <a:srgbClr val="BEC0D8"/>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92" name="Google Shape;1492;p72"/>
            <p:cNvSpPr/>
            <p:nvPr/>
          </p:nvSpPr>
          <p:spPr>
            <a:xfrm>
              <a:off x="1612871" y="5575568"/>
              <a:ext cx="2124690" cy="468152"/>
            </a:xfrm>
            <a:custGeom>
              <a:avLst/>
              <a:gdLst/>
              <a:ahLst/>
              <a:cxnLst/>
              <a:rect l="l" t="t" r="r" b="b"/>
              <a:pathLst>
                <a:path w="1416" h="312" extrusionOk="0">
                  <a:moveTo>
                    <a:pt x="1416" y="0"/>
                  </a:moveTo>
                  <a:lnTo>
                    <a:pt x="156" y="0"/>
                  </a:lnTo>
                  <a:lnTo>
                    <a:pt x="156" y="0"/>
                  </a:lnTo>
                  <a:lnTo>
                    <a:pt x="140" y="0"/>
                  </a:lnTo>
                  <a:lnTo>
                    <a:pt x="125" y="2"/>
                  </a:lnTo>
                  <a:lnTo>
                    <a:pt x="110" y="7"/>
                  </a:lnTo>
                  <a:lnTo>
                    <a:pt x="96" y="12"/>
                  </a:lnTo>
                  <a:lnTo>
                    <a:pt x="82" y="18"/>
                  </a:lnTo>
                  <a:lnTo>
                    <a:pt x="69" y="26"/>
                  </a:lnTo>
                  <a:lnTo>
                    <a:pt x="57" y="35"/>
                  </a:lnTo>
                  <a:lnTo>
                    <a:pt x="46" y="46"/>
                  </a:lnTo>
                  <a:lnTo>
                    <a:pt x="36" y="57"/>
                  </a:lnTo>
                  <a:lnTo>
                    <a:pt x="27" y="69"/>
                  </a:lnTo>
                  <a:lnTo>
                    <a:pt x="20" y="81"/>
                  </a:lnTo>
                  <a:lnTo>
                    <a:pt x="12" y="95"/>
                  </a:lnTo>
                  <a:lnTo>
                    <a:pt x="7" y="110"/>
                  </a:lnTo>
                  <a:lnTo>
                    <a:pt x="4" y="124"/>
                  </a:lnTo>
                  <a:lnTo>
                    <a:pt x="1" y="140"/>
                  </a:lnTo>
                  <a:lnTo>
                    <a:pt x="0" y="156"/>
                  </a:lnTo>
                  <a:lnTo>
                    <a:pt x="0" y="156"/>
                  </a:lnTo>
                  <a:lnTo>
                    <a:pt x="1" y="172"/>
                  </a:lnTo>
                  <a:lnTo>
                    <a:pt x="4" y="187"/>
                  </a:lnTo>
                  <a:lnTo>
                    <a:pt x="7" y="202"/>
                  </a:lnTo>
                  <a:lnTo>
                    <a:pt x="12" y="216"/>
                  </a:lnTo>
                  <a:lnTo>
                    <a:pt x="20" y="230"/>
                  </a:lnTo>
                  <a:lnTo>
                    <a:pt x="27" y="243"/>
                  </a:lnTo>
                  <a:lnTo>
                    <a:pt x="36" y="255"/>
                  </a:lnTo>
                  <a:lnTo>
                    <a:pt x="46" y="266"/>
                  </a:lnTo>
                  <a:lnTo>
                    <a:pt x="57" y="277"/>
                  </a:lnTo>
                  <a:lnTo>
                    <a:pt x="69" y="285"/>
                  </a:lnTo>
                  <a:lnTo>
                    <a:pt x="82" y="292"/>
                  </a:lnTo>
                  <a:lnTo>
                    <a:pt x="96" y="300"/>
                  </a:lnTo>
                  <a:lnTo>
                    <a:pt x="110" y="305"/>
                  </a:lnTo>
                  <a:lnTo>
                    <a:pt x="125" y="308"/>
                  </a:lnTo>
                  <a:lnTo>
                    <a:pt x="140" y="311"/>
                  </a:lnTo>
                  <a:lnTo>
                    <a:pt x="156" y="312"/>
                  </a:lnTo>
                  <a:lnTo>
                    <a:pt x="1416" y="312"/>
                  </a:lnTo>
                  <a:lnTo>
                    <a:pt x="1416" y="312"/>
                  </a:lnTo>
                  <a:lnTo>
                    <a:pt x="1412" y="306"/>
                  </a:lnTo>
                  <a:lnTo>
                    <a:pt x="1401" y="290"/>
                  </a:lnTo>
                  <a:lnTo>
                    <a:pt x="1395" y="278"/>
                  </a:lnTo>
                  <a:lnTo>
                    <a:pt x="1387" y="263"/>
                  </a:lnTo>
                  <a:lnTo>
                    <a:pt x="1381" y="247"/>
                  </a:lnTo>
                  <a:lnTo>
                    <a:pt x="1376" y="227"/>
                  </a:lnTo>
                  <a:lnTo>
                    <a:pt x="1372" y="205"/>
                  </a:lnTo>
                  <a:lnTo>
                    <a:pt x="1369" y="182"/>
                  </a:lnTo>
                  <a:lnTo>
                    <a:pt x="1368" y="156"/>
                  </a:lnTo>
                  <a:lnTo>
                    <a:pt x="1370" y="128"/>
                  </a:lnTo>
                  <a:lnTo>
                    <a:pt x="1373" y="114"/>
                  </a:lnTo>
                  <a:lnTo>
                    <a:pt x="1376" y="99"/>
                  </a:lnTo>
                  <a:lnTo>
                    <a:pt x="1380" y="83"/>
                  </a:lnTo>
                  <a:lnTo>
                    <a:pt x="1385" y="68"/>
                  </a:lnTo>
                  <a:lnTo>
                    <a:pt x="1391" y="52"/>
                  </a:lnTo>
                  <a:lnTo>
                    <a:pt x="1398" y="35"/>
                  </a:lnTo>
                  <a:lnTo>
                    <a:pt x="1407" y="17"/>
                  </a:lnTo>
                  <a:lnTo>
                    <a:pt x="1416" y="0"/>
                  </a:lnTo>
                  <a:lnTo>
                    <a:pt x="1416" y="0"/>
                  </a:lnTo>
                  <a:close/>
                </a:path>
              </a:pathLst>
            </a:custGeom>
            <a:solidFill>
              <a:srgbClr val="FFFFFF"/>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cxnSp>
          <p:nvCxnSpPr>
            <p:cNvPr id="1493" name="Google Shape;1493;p72"/>
            <p:cNvCxnSpPr/>
            <p:nvPr/>
          </p:nvCxnSpPr>
          <p:spPr>
            <a:xfrm rot="10800000">
              <a:off x="1753961" y="5710611"/>
              <a:ext cx="1983600" cy="0"/>
            </a:xfrm>
            <a:prstGeom prst="straightConnector1">
              <a:avLst/>
            </a:prstGeom>
            <a:noFill/>
            <a:ln w="9525" cap="flat" cmpd="sng">
              <a:solidFill>
                <a:srgbClr val="E7E7E7"/>
              </a:solidFill>
              <a:prstDash val="solid"/>
              <a:round/>
              <a:headEnd type="none" w="sm" len="sm"/>
              <a:tailEnd type="none" w="sm" len="sm"/>
            </a:ln>
          </p:spPr>
        </p:cxnSp>
        <p:cxnSp>
          <p:nvCxnSpPr>
            <p:cNvPr id="1494" name="Google Shape;1494;p72"/>
            <p:cNvCxnSpPr/>
            <p:nvPr/>
          </p:nvCxnSpPr>
          <p:spPr>
            <a:xfrm rot="10800000">
              <a:off x="1753961" y="5809644"/>
              <a:ext cx="1983600" cy="0"/>
            </a:xfrm>
            <a:prstGeom prst="straightConnector1">
              <a:avLst/>
            </a:prstGeom>
            <a:noFill/>
            <a:ln w="9525" cap="flat" cmpd="sng">
              <a:solidFill>
                <a:srgbClr val="E7E7E7"/>
              </a:solidFill>
              <a:prstDash val="solid"/>
              <a:round/>
              <a:headEnd type="none" w="sm" len="sm"/>
              <a:tailEnd type="none" w="sm" len="sm"/>
            </a:ln>
          </p:spPr>
        </p:cxnSp>
        <p:cxnSp>
          <p:nvCxnSpPr>
            <p:cNvPr id="1495" name="Google Shape;1495;p72"/>
            <p:cNvCxnSpPr/>
            <p:nvPr/>
          </p:nvCxnSpPr>
          <p:spPr>
            <a:xfrm rot="10800000">
              <a:off x="1753961" y="5905675"/>
              <a:ext cx="1983600" cy="0"/>
            </a:xfrm>
            <a:prstGeom prst="straightConnector1">
              <a:avLst/>
            </a:prstGeom>
            <a:noFill/>
            <a:ln w="9525" cap="flat" cmpd="sng">
              <a:solidFill>
                <a:srgbClr val="E7E7E7"/>
              </a:solidFill>
              <a:prstDash val="solid"/>
              <a:round/>
              <a:headEnd type="none" w="sm" len="sm"/>
              <a:tailEnd type="none" w="sm" len="sm"/>
            </a:ln>
          </p:spPr>
        </p:cxnSp>
        <p:sp>
          <p:nvSpPr>
            <p:cNvPr id="1496" name="Google Shape;1496;p72"/>
            <p:cNvSpPr/>
            <p:nvPr/>
          </p:nvSpPr>
          <p:spPr>
            <a:xfrm>
              <a:off x="1774924" y="5431521"/>
              <a:ext cx="2238727" cy="63021"/>
            </a:xfrm>
            <a:custGeom>
              <a:avLst/>
              <a:gdLst/>
              <a:ahLst/>
              <a:cxnLst/>
              <a:rect l="l" t="t" r="r" b="b"/>
              <a:pathLst>
                <a:path w="1492" h="41" extrusionOk="0">
                  <a:moveTo>
                    <a:pt x="1492" y="0"/>
                  </a:moveTo>
                  <a:lnTo>
                    <a:pt x="184" y="0"/>
                  </a:lnTo>
                  <a:lnTo>
                    <a:pt x="0" y="41"/>
                  </a:lnTo>
                  <a:lnTo>
                    <a:pt x="1308" y="41"/>
                  </a:lnTo>
                  <a:lnTo>
                    <a:pt x="1492" y="0"/>
                  </a:lnTo>
                  <a:close/>
                </a:path>
              </a:pathLst>
            </a:custGeom>
            <a:solidFill>
              <a:schemeClr val="accent3"/>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97" name="Google Shape;1497;p72"/>
            <p:cNvSpPr/>
            <p:nvPr/>
          </p:nvSpPr>
          <p:spPr>
            <a:xfrm>
              <a:off x="3737560" y="5986700"/>
              <a:ext cx="276090" cy="144047"/>
            </a:xfrm>
            <a:custGeom>
              <a:avLst/>
              <a:gdLst/>
              <a:ahLst/>
              <a:cxnLst/>
              <a:rect l="l" t="t" r="r" b="b"/>
              <a:pathLst>
                <a:path w="184" h="96" extrusionOk="0">
                  <a:moveTo>
                    <a:pt x="0" y="96"/>
                  </a:moveTo>
                  <a:lnTo>
                    <a:pt x="0" y="40"/>
                  </a:lnTo>
                  <a:lnTo>
                    <a:pt x="184" y="0"/>
                  </a:lnTo>
                  <a:lnTo>
                    <a:pt x="184" y="42"/>
                  </a:lnTo>
                  <a:lnTo>
                    <a:pt x="0" y="96"/>
                  </a:lnTo>
                  <a:close/>
                </a:path>
              </a:pathLst>
            </a:custGeom>
            <a:solidFill>
              <a:schemeClr val="accent3"/>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grpSp>
      <p:sp>
        <p:nvSpPr>
          <p:cNvPr id="1498" name="Google Shape;1498;p72"/>
          <p:cNvSpPr/>
          <p:nvPr/>
        </p:nvSpPr>
        <p:spPr>
          <a:xfrm>
            <a:off x="4543758" y="2176230"/>
            <a:ext cx="146447" cy="146447"/>
          </a:xfrm>
          <a:custGeom>
            <a:avLst/>
            <a:gdLst/>
            <a:ahLst/>
            <a:cxnLst/>
            <a:rect l="l" t="t" r="r" b="b"/>
            <a:pathLst>
              <a:path w="245" h="245" extrusionOk="0">
                <a:moveTo>
                  <a:pt x="245" y="123"/>
                </a:moveTo>
                <a:lnTo>
                  <a:pt x="245" y="123"/>
                </a:lnTo>
                <a:lnTo>
                  <a:pt x="245" y="135"/>
                </a:lnTo>
                <a:lnTo>
                  <a:pt x="243" y="147"/>
                </a:lnTo>
                <a:lnTo>
                  <a:pt x="240" y="159"/>
                </a:lnTo>
                <a:lnTo>
                  <a:pt x="235" y="170"/>
                </a:lnTo>
                <a:lnTo>
                  <a:pt x="231" y="181"/>
                </a:lnTo>
                <a:lnTo>
                  <a:pt x="225" y="191"/>
                </a:lnTo>
                <a:lnTo>
                  <a:pt x="217" y="200"/>
                </a:lnTo>
                <a:lnTo>
                  <a:pt x="209" y="209"/>
                </a:lnTo>
                <a:lnTo>
                  <a:pt x="200" y="217"/>
                </a:lnTo>
                <a:lnTo>
                  <a:pt x="191" y="225"/>
                </a:lnTo>
                <a:lnTo>
                  <a:pt x="181" y="231"/>
                </a:lnTo>
                <a:lnTo>
                  <a:pt x="170" y="236"/>
                </a:lnTo>
                <a:lnTo>
                  <a:pt x="159" y="240"/>
                </a:lnTo>
                <a:lnTo>
                  <a:pt x="147" y="243"/>
                </a:lnTo>
                <a:lnTo>
                  <a:pt x="135" y="245"/>
                </a:lnTo>
                <a:lnTo>
                  <a:pt x="123" y="245"/>
                </a:lnTo>
                <a:lnTo>
                  <a:pt x="123" y="245"/>
                </a:lnTo>
                <a:lnTo>
                  <a:pt x="110" y="245"/>
                </a:lnTo>
                <a:lnTo>
                  <a:pt x="98" y="243"/>
                </a:lnTo>
                <a:lnTo>
                  <a:pt x="86" y="240"/>
                </a:lnTo>
                <a:lnTo>
                  <a:pt x="75" y="236"/>
                </a:lnTo>
                <a:lnTo>
                  <a:pt x="64" y="231"/>
                </a:lnTo>
                <a:lnTo>
                  <a:pt x="54" y="225"/>
                </a:lnTo>
                <a:lnTo>
                  <a:pt x="44" y="217"/>
                </a:lnTo>
                <a:lnTo>
                  <a:pt x="36" y="209"/>
                </a:lnTo>
                <a:lnTo>
                  <a:pt x="27" y="200"/>
                </a:lnTo>
                <a:lnTo>
                  <a:pt x="21" y="191"/>
                </a:lnTo>
                <a:lnTo>
                  <a:pt x="14" y="181"/>
                </a:lnTo>
                <a:lnTo>
                  <a:pt x="9" y="170"/>
                </a:lnTo>
                <a:lnTo>
                  <a:pt x="6" y="159"/>
                </a:lnTo>
                <a:lnTo>
                  <a:pt x="2" y="147"/>
                </a:lnTo>
                <a:lnTo>
                  <a:pt x="1" y="135"/>
                </a:lnTo>
                <a:lnTo>
                  <a:pt x="0" y="123"/>
                </a:lnTo>
                <a:lnTo>
                  <a:pt x="0" y="123"/>
                </a:lnTo>
                <a:lnTo>
                  <a:pt x="1" y="110"/>
                </a:lnTo>
                <a:lnTo>
                  <a:pt x="2" y="98"/>
                </a:lnTo>
                <a:lnTo>
                  <a:pt x="6" y="87"/>
                </a:lnTo>
                <a:lnTo>
                  <a:pt x="9" y="75"/>
                </a:lnTo>
                <a:lnTo>
                  <a:pt x="14" y="64"/>
                </a:lnTo>
                <a:lnTo>
                  <a:pt x="21" y="54"/>
                </a:lnTo>
                <a:lnTo>
                  <a:pt x="27" y="44"/>
                </a:lnTo>
                <a:lnTo>
                  <a:pt x="36" y="36"/>
                </a:lnTo>
                <a:lnTo>
                  <a:pt x="44" y="28"/>
                </a:lnTo>
                <a:lnTo>
                  <a:pt x="54" y="22"/>
                </a:lnTo>
                <a:lnTo>
                  <a:pt x="64" y="14"/>
                </a:lnTo>
                <a:lnTo>
                  <a:pt x="75" y="9"/>
                </a:lnTo>
                <a:lnTo>
                  <a:pt x="86" y="6"/>
                </a:lnTo>
                <a:lnTo>
                  <a:pt x="98" y="2"/>
                </a:lnTo>
                <a:lnTo>
                  <a:pt x="110" y="1"/>
                </a:lnTo>
                <a:lnTo>
                  <a:pt x="123" y="0"/>
                </a:lnTo>
                <a:lnTo>
                  <a:pt x="123" y="0"/>
                </a:lnTo>
                <a:lnTo>
                  <a:pt x="135" y="1"/>
                </a:lnTo>
                <a:lnTo>
                  <a:pt x="147" y="2"/>
                </a:lnTo>
                <a:lnTo>
                  <a:pt x="159" y="6"/>
                </a:lnTo>
                <a:lnTo>
                  <a:pt x="170" y="9"/>
                </a:lnTo>
                <a:lnTo>
                  <a:pt x="181" y="14"/>
                </a:lnTo>
                <a:lnTo>
                  <a:pt x="191" y="22"/>
                </a:lnTo>
                <a:lnTo>
                  <a:pt x="200" y="28"/>
                </a:lnTo>
                <a:lnTo>
                  <a:pt x="209" y="36"/>
                </a:lnTo>
                <a:lnTo>
                  <a:pt x="217" y="44"/>
                </a:lnTo>
                <a:lnTo>
                  <a:pt x="225" y="54"/>
                </a:lnTo>
                <a:lnTo>
                  <a:pt x="231" y="64"/>
                </a:lnTo>
                <a:lnTo>
                  <a:pt x="235" y="75"/>
                </a:lnTo>
                <a:lnTo>
                  <a:pt x="240" y="87"/>
                </a:lnTo>
                <a:lnTo>
                  <a:pt x="243" y="98"/>
                </a:lnTo>
                <a:lnTo>
                  <a:pt x="245" y="110"/>
                </a:lnTo>
                <a:lnTo>
                  <a:pt x="245" y="123"/>
                </a:lnTo>
                <a:lnTo>
                  <a:pt x="245" y="123"/>
                </a:lnTo>
                <a:close/>
              </a:path>
            </a:pathLst>
          </a:custGeom>
          <a:solidFill>
            <a:schemeClr val="dk2"/>
          </a:solidFill>
          <a:ln>
            <a:noFill/>
          </a:ln>
        </p:spPr>
        <p:txBody>
          <a:bodyPr spcFirstLastPara="1" wrap="square" lIns="68575" tIns="34275" rIns="68575" bIns="34275" anchor="t" anchorCtr="0">
            <a:noAutofit/>
          </a:bodyPr>
          <a:lstStyle/>
          <a:p>
            <a:pPr>
              <a:buClr>
                <a:schemeClr val="dk1"/>
              </a:buClr>
              <a:buSzPts val="1400"/>
            </a:pPr>
            <a:endParaRPr sz="1400">
              <a:solidFill>
                <a:srgbClr val="000000"/>
              </a:solidFill>
              <a:latin typeface="Calibri"/>
              <a:ea typeface="Calibri"/>
              <a:cs typeface="Calibri"/>
              <a:sym typeface="Calibri"/>
            </a:endParaRPr>
          </a:p>
        </p:txBody>
      </p:sp>
      <p:sp>
        <p:nvSpPr>
          <p:cNvPr id="1499" name="Google Shape;1499;p72"/>
          <p:cNvSpPr txBox="1"/>
          <p:nvPr/>
        </p:nvSpPr>
        <p:spPr>
          <a:xfrm>
            <a:off x="5172469" y="2344884"/>
            <a:ext cx="3273300" cy="865500"/>
          </a:xfrm>
          <a:prstGeom prst="rect">
            <a:avLst/>
          </a:prstGeom>
          <a:noFill/>
          <a:ln>
            <a:noFill/>
          </a:ln>
        </p:spPr>
        <p:txBody>
          <a:bodyPr spcFirstLastPara="1" wrap="square" lIns="0" tIns="0" rIns="0" bIns="0" anchor="t" anchorCtr="0">
            <a:noAutofit/>
          </a:bodyPr>
          <a:lstStyle/>
          <a:p>
            <a:pPr marL="215900" indent="-69850">
              <a:buClr>
                <a:srgbClr val="3F3F3F"/>
              </a:buClr>
              <a:buSzPts val="1100"/>
              <a:buFont typeface="Arial"/>
              <a:buChar char="•"/>
            </a:pPr>
            <a:r>
              <a:rPr lang="en" sz="1100">
                <a:solidFill>
                  <a:srgbClr val="3F3F3F"/>
                </a:solidFill>
                <a:latin typeface="Calibri"/>
                <a:ea typeface="Calibri"/>
                <a:cs typeface="Calibri"/>
                <a:sym typeface="Calibri"/>
              </a:rPr>
              <a:t>Review chart: Student survey, advising form and evaluations</a:t>
            </a:r>
            <a:endParaRPr sz="1100">
              <a:solidFill>
                <a:srgbClr val="000000"/>
              </a:solidFill>
              <a:latin typeface="Arial"/>
              <a:ea typeface="Arial"/>
              <a:cs typeface="Arial"/>
              <a:sym typeface="Arial"/>
            </a:endParaRPr>
          </a:p>
          <a:p>
            <a:pPr marL="215900" indent="-69850">
              <a:buClr>
                <a:srgbClr val="3F3F3F"/>
              </a:buClr>
              <a:buSzPts val="1100"/>
              <a:buFont typeface="Arial"/>
              <a:buChar char="•"/>
            </a:pPr>
            <a:r>
              <a:rPr lang="en" sz="1100">
                <a:solidFill>
                  <a:srgbClr val="3F3F3F"/>
                </a:solidFill>
                <a:latin typeface="Calibri"/>
                <a:ea typeface="Calibri"/>
                <a:cs typeface="Calibri"/>
                <a:sym typeface="Calibri"/>
              </a:rPr>
              <a:t>HPI: Student background, specific career plans, values, learning environment</a:t>
            </a:r>
            <a:endParaRPr sz="1100">
              <a:solidFill>
                <a:srgbClr val="000000"/>
              </a:solidFill>
              <a:latin typeface="Arial"/>
              <a:ea typeface="Arial"/>
              <a:cs typeface="Arial"/>
              <a:sym typeface="Arial"/>
            </a:endParaRPr>
          </a:p>
          <a:p>
            <a:pPr marL="215900" indent="-69850">
              <a:buClr>
                <a:srgbClr val="3F3F3F"/>
              </a:buClr>
              <a:buSzPts val="1100"/>
              <a:buFont typeface="Arial"/>
              <a:buChar char="•"/>
            </a:pPr>
            <a:r>
              <a:rPr lang="en" sz="1100">
                <a:solidFill>
                  <a:srgbClr val="3F3F3F"/>
                </a:solidFill>
                <a:latin typeface="Calibri"/>
                <a:ea typeface="Calibri"/>
                <a:cs typeface="Calibri"/>
                <a:sym typeface="Calibri"/>
              </a:rPr>
              <a:t>PMH: Personal circumstances, red flags</a:t>
            </a:r>
            <a:endParaRPr sz="1100">
              <a:solidFill>
                <a:srgbClr val="3F3F3F"/>
              </a:solidFill>
              <a:latin typeface="Calibri"/>
              <a:ea typeface="Calibri"/>
              <a:cs typeface="Calibri"/>
              <a:sym typeface="Calibri"/>
            </a:endParaRPr>
          </a:p>
        </p:txBody>
      </p:sp>
      <p:grpSp>
        <p:nvGrpSpPr>
          <p:cNvPr id="1500" name="Google Shape;1500;p72"/>
          <p:cNvGrpSpPr/>
          <p:nvPr/>
        </p:nvGrpSpPr>
        <p:grpSpPr>
          <a:xfrm>
            <a:off x="4375174" y="2615437"/>
            <a:ext cx="518357" cy="518357"/>
            <a:chOff x="4287980" y="2570528"/>
            <a:chExt cx="1185900" cy="1185900"/>
          </a:xfrm>
        </p:grpSpPr>
        <p:sp>
          <p:nvSpPr>
            <p:cNvPr id="1501" name="Google Shape;1501;p72"/>
            <p:cNvSpPr/>
            <p:nvPr/>
          </p:nvSpPr>
          <p:spPr>
            <a:xfrm>
              <a:off x="4287980" y="2570528"/>
              <a:ext cx="1185900" cy="1185900"/>
            </a:xfrm>
            <a:prstGeom prst="ellipse">
              <a:avLst/>
            </a:prstGeom>
            <a:solidFill>
              <a:schemeClr val="accent3"/>
            </a:solidFill>
            <a:ln>
              <a:noFill/>
            </a:ln>
          </p:spPr>
          <p:txBody>
            <a:bodyPr spcFirstLastPara="1" wrap="square" lIns="189000" tIns="0" rIns="0" bIns="0" anchor="ctr" anchorCtr="0">
              <a:noAutofit/>
            </a:bodyPr>
            <a:lstStyle/>
            <a:p>
              <a:pPr>
                <a:buClr>
                  <a:schemeClr val="lt1"/>
                </a:buClr>
                <a:buSzPts val="1800"/>
              </a:pPr>
              <a:endParaRPr b="1">
                <a:solidFill>
                  <a:srgbClr val="FFFFFF"/>
                </a:solidFill>
                <a:latin typeface="Quattrocento Sans"/>
                <a:ea typeface="Quattrocento Sans"/>
                <a:cs typeface="Quattrocento Sans"/>
                <a:sym typeface="Quattrocento Sans"/>
              </a:endParaRPr>
            </a:p>
          </p:txBody>
        </p:sp>
        <p:sp>
          <p:nvSpPr>
            <p:cNvPr id="1502" name="Google Shape;1502;p72"/>
            <p:cNvSpPr/>
            <p:nvPr/>
          </p:nvSpPr>
          <p:spPr>
            <a:xfrm>
              <a:off x="4287980" y="2570528"/>
              <a:ext cx="1185900" cy="1185900"/>
            </a:xfrm>
            <a:prstGeom prst="chord">
              <a:avLst>
                <a:gd name="adj1" fmla="val 2700000"/>
                <a:gd name="adj2" fmla="val 13372730"/>
              </a:avLst>
            </a:prstGeom>
            <a:solidFill>
              <a:schemeClr val="dk1">
                <a:alpha val="5490"/>
              </a:schemeClr>
            </a:solidFill>
            <a:ln>
              <a:noFill/>
            </a:ln>
          </p:spPr>
          <p:txBody>
            <a:bodyPr spcFirstLastPara="1" wrap="square" lIns="68575" tIns="34275" rIns="68575" bIns="34275" anchor="ctr" anchorCtr="0">
              <a:noAutofit/>
            </a:bodyPr>
            <a:lstStyle/>
            <a:p>
              <a:pPr algn="ctr">
                <a:buClr>
                  <a:schemeClr val="lt1"/>
                </a:buClr>
                <a:buSzPts val="1400"/>
              </a:pPr>
              <a:endParaRPr sz="1400">
                <a:solidFill>
                  <a:srgbClr val="FFFFFF"/>
                </a:solidFill>
                <a:latin typeface="Calibri"/>
                <a:ea typeface="Calibri"/>
                <a:cs typeface="Calibri"/>
                <a:sym typeface="Calibri"/>
              </a:endParaRPr>
            </a:p>
          </p:txBody>
        </p:sp>
      </p:grpSp>
      <p:grpSp>
        <p:nvGrpSpPr>
          <p:cNvPr id="1503" name="Google Shape;1503;p72"/>
          <p:cNvGrpSpPr/>
          <p:nvPr/>
        </p:nvGrpSpPr>
        <p:grpSpPr>
          <a:xfrm>
            <a:off x="4375316" y="3337832"/>
            <a:ext cx="518357" cy="518357"/>
            <a:chOff x="1421608" y="2321133"/>
            <a:chExt cx="1185900" cy="1185900"/>
          </a:xfrm>
        </p:grpSpPr>
        <p:sp>
          <p:nvSpPr>
            <p:cNvPr id="1504" name="Google Shape;1504;p72"/>
            <p:cNvSpPr/>
            <p:nvPr/>
          </p:nvSpPr>
          <p:spPr>
            <a:xfrm>
              <a:off x="1421608" y="2321133"/>
              <a:ext cx="1185900" cy="1185900"/>
            </a:xfrm>
            <a:prstGeom prst="ellipse">
              <a:avLst/>
            </a:prstGeom>
            <a:solidFill>
              <a:schemeClr val="accent2"/>
            </a:solidFill>
            <a:ln>
              <a:noFill/>
            </a:ln>
          </p:spPr>
          <p:txBody>
            <a:bodyPr spcFirstLastPara="1" wrap="square" lIns="189000" tIns="0" rIns="0" bIns="0" anchor="ctr" anchorCtr="0">
              <a:noAutofit/>
            </a:bodyPr>
            <a:lstStyle/>
            <a:p>
              <a:pPr>
                <a:buClr>
                  <a:schemeClr val="lt1"/>
                </a:buClr>
                <a:buSzPts val="1800"/>
              </a:pPr>
              <a:endParaRPr b="1">
                <a:solidFill>
                  <a:srgbClr val="FFFFFF"/>
                </a:solidFill>
                <a:latin typeface="Quattrocento Sans"/>
                <a:ea typeface="Quattrocento Sans"/>
                <a:cs typeface="Quattrocento Sans"/>
                <a:sym typeface="Quattrocento Sans"/>
              </a:endParaRPr>
            </a:p>
          </p:txBody>
        </p:sp>
        <p:sp>
          <p:nvSpPr>
            <p:cNvPr id="1505" name="Google Shape;1505;p72"/>
            <p:cNvSpPr/>
            <p:nvPr/>
          </p:nvSpPr>
          <p:spPr>
            <a:xfrm>
              <a:off x="1421608" y="2321133"/>
              <a:ext cx="1185900" cy="1185900"/>
            </a:xfrm>
            <a:prstGeom prst="chord">
              <a:avLst>
                <a:gd name="adj1" fmla="val 2700000"/>
                <a:gd name="adj2" fmla="val 13372730"/>
              </a:avLst>
            </a:prstGeom>
            <a:solidFill>
              <a:schemeClr val="dk1">
                <a:alpha val="5490"/>
              </a:schemeClr>
            </a:solidFill>
            <a:ln>
              <a:noFill/>
            </a:ln>
          </p:spPr>
          <p:txBody>
            <a:bodyPr spcFirstLastPara="1" wrap="square" lIns="68575" tIns="34275" rIns="68575" bIns="34275" anchor="ctr" anchorCtr="0">
              <a:noAutofit/>
            </a:bodyPr>
            <a:lstStyle/>
            <a:p>
              <a:pPr algn="ctr">
                <a:buClr>
                  <a:schemeClr val="lt1"/>
                </a:buClr>
                <a:buSzPts val="1400"/>
              </a:pPr>
              <a:endParaRPr sz="1400">
                <a:solidFill>
                  <a:srgbClr val="FFFFFF"/>
                </a:solidFill>
                <a:latin typeface="Calibri"/>
                <a:ea typeface="Calibri"/>
                <a:cs typeface="Calibri"/>
                <a:sym typeface="Calibri"/>
              </a:endParaRPr>
            </a:p>
          </p:txBody>
        </p:sp>
      </p:grpSp>
      <p:grpSp>
        <p:nvGrpSpPr>
          <p:cNvPr id="1506" name="Google Shape;1506;p72"/>
          <p:cNvGrpSpPr/>
          <p:nvPr/>
        </p:nvGrpSpPr>
        <p:grpSpPr>
          <a:xfrm>
            <a:off x="4375032" y="4026024"/>
            <a:ext cx="518357" cy="518357"/>
            <a:chOff x="7154352" y="3044035"/>
            <a:chExt cx="1185900" cy="1185900"/>
          </a:xfrm>
        </p:grpSpPr>
        <p:sp>
          <p:nvSpPr>
            <p:cNvPr id="1507" name="Google Shape;1507;p72"/>
            <p:cNvSpPr/>
            <p:nvPr/>
          </p:nvSpPr>
          <p:spPr>
            <a:xfrm>
              <a:off x="7154352" y="3044035"/>
              <a:ext cx="1185900" cy="1185900"/>
            </a:xfrm>
            <a:prstGeom prst="ellipse">
              <a:avLst/>
            </a:prstGeom>
            <a:solidFill>
              <a:schemeClr val="accent4"/>
            </a:solidFill>
            <a:ln>
              <a:noFill/>
            </a:ln>
          </p:spPr>
          <p:txBody>
            <a:bodyPr spcFirstLastPara="1" wrap="square" lIns="189000" tIns="0" rIns="0" bIns="0" anchor="ctr" anchorCtr="0">
              <a:noAutofit/>
            </a:bodyPr>
            <a:lstStyle/>
            <a:p>
              <a:pPr>
                <a:buClr>
                  <a:schemeClr val="lt1"/>
                </a:buClr>
                <a:buSzPts val="1800"/>
              </a:pPr>
              <a:endParaRPr b="1">
                <a:solidFill>
                  <a:srgbClr val="FFFFFF"/>
                </a:solidFill>
                <a:latin typeface="Quattrocento Sans"/>
                <a:ea typeface="Quattrocento Sans"/>
                <a:cs typeface="Quattrocento Sans"/>
                <a:sym typeface="Quattrocento Sans"/>
              </a:endParaRPr>
            </a:p>
          </p:txBody>
        </p:sp>
        <p:sp>
          <p:nvSpPr>
            <p:cNvPr id="1508" name="Google Shape;1508;p72"/>
            <p:cNvSpPr/>
            <p:nvPr/>
          </p:nvSpPr>
          <p:spPr>
            <a:xfrm>
              <a:off x="7154352" y="3044035"/>
              <a:ext cx="1185900" cy="1185900"/>
            </a:xfrm>
            <a:prstGeom prst="chord">
              <a:avLst>
                <a:gd name="adj1" fmla="val 2700000"/>
                <a:gd name="adj2" fmla="val 13372730"/>
              </a:avLst>
            </a:prstGeom>
            <a:solidFill>
              <a:schemeClr val="dk1">
                <a:alpha val="5490"/>
              </a:schemeClr>
            </a:solidFill>
            <a:ln>
              <a:noFill/>
            </a:ln>
          </p:spPr>
          <p:txBody>
            <a:bodyPr spcFirstLastPara="1" wrap="square" lIns="68575" tIns="34275" rIns="68575" bIns="34275" anchor="ctr" anchorCtr="0">
              <a:noAutofit/>
            </a:bodyPr>
            <a:lstStyle/>
            <a:p>
              <a:pPr algn="ctr">
                <a:buClr>
                  <a:schemeClr val="lt1"/>
                </a:buClr>
                <a:buSzPts val="1400"/>
              </a:pPr>
              <a:endParaRPr sz="1400">
                <a:solidFill>
                  <a:srgbClr val="FFFFFF"/>
                </a:solidFill>
                <a:latin typeface="Calibri"/>
                <a:ea typeface="Calibri"/>
                <a:cs typeface="Calibri"/>
                <a:sym typeface="Calibri"/>
              </a:endParaRPr>
            </a:p>
          </p:txBody>
        </p:sp>
      </p:grpSp>
      <p:sp>
        <p:nvSpPr>
          <p:cNvPr id="1509" name="Google Shape;1509;p72"/>
          <p:cNvSpPr txBox="1"/>
          <p:nvPr/>
        </p:nvSpPr>
        <p:spPr>
          <a:xfrm>
            <a:off x="5172469" y="3299502"/>
            <a:ext cx="3273300" cy="692400"/>
          </a:xfrm>
          <a:prstGeom prst="rect">
            <a:avLst/>
          </a:prstGeom>
          <a:noFill/>
          <a:ln>
            <a:noFill/>
          </a:ln>
        </p:spPr>
        <p:txBody>
          <a:bodyPr spcFirstLastPara="1" wrap="square" lIns="0" tIns="0" rIns="0" bIns="0" anchor="t" anchorCtr="0">
            <a:noAutofit/>
          </a:bodyPr>
          <a:lstStyle/>
          <a:p>
            <a:pPr marL="215900" indent="-69850">
              <a:buClr>
                <a:srgbClr val="3F3F3F"/>
              </a:buClr>
              <a:buSzPts val="1100"/>
              <a:buFont typeface="Arial"/>
              <a:buChar char="•"/>
            </a:pPr>
            <a:r>
              <a:rPr lang="en" sz="1100">
                <a:solidFill>
                  <a:srgbClr val="3F3F3F"/>
                </a:solidFill>
                <a:latin typeface="Calibri"/>
                <a:ea typeface="Calibri"/>
                <a:cs typeface="Calibri"/>
                <a:sym typeface="Calibri"/>
              </a:rPr>
              <a:t>Grades/Step/Rank/Honor Societies</a:t>
            </a:r>
            <a:endParaRPr sz="1100">
              <a:solidFill>
                <a:srgbClr val="000000"/>
              </a:solidFill>
              <a:latin typeface="Arial"/>
              <a:ea typeface="Arial"/>
              <a:cs typeface="Arial"/>
              <a:sym typeface="Arial"/>
            </a:endParaRPr>
          </a:p>
          <a:p>
            <a:pPr marL="215900" indent="-69850">
              <a:buClr>
                <a:srgbClr val="3F3F3F"/>
              </a:buClr>
              <a:buSzPts val="1100"/>
              <a:buFont typeface="Arial"/>
              <a:buChar char="•"/>
            </a:pPr>
            <a:r>
              <a:rPr lang="en" sz="1100">
                <a:solidFill>
                  <a:srgbClr val="3F3F3F"/>
                </a:solidFill>
                <a:latin typeface="Calibri"/>
                <a:ea typeface="Calibri"/>
                <a:cs typeface="Calibri"/>
                <a:sym typeface="Calibri"/>
              </a:rPr>
              <a:t>Trajectory/Narrative Evaluations/Clinical Competency</a:t>
            </a:r>
            <a:endParaRPr sz="1100">
              <a:solidFill>
                <a:srgbClr val="000000"/>
              </a:solidFill>
              <a:latin typeface="Arial"/>
              <a:ea typeface="Arial"/>
              <a:cs typeface="Arial"/>
              <a:sym typeface="Arial"/>
            </a:endParaRPr>
          </a:p>
          <a:p>
            <a:pPr marL="215900" indent="-69850">
              <a:buClr>
                <a:srgbClr val="3F3F3F"/>
              </a:buClr>
              <a:buSzPts val="1100"/>
              <a:buFont typeface="Arial"/>
              <a:buChar char="•"/>
            </a:pPr>
            <a:r>
              <a:rPr lang="en" sz="1100">
                <a:solidFill>
                  <a:srgbClr val="3F3F3F"/>
                </a:solidFill>
                <a:latin typeface="Calibri"/>
                <a:ea typeface="Calibri"/>
                <a:cs typeface="Calibri"/>
                <a:sym typeface="Calibri"/>
              </a:rPr>
              <a:t>Distinction Tracks/Scholarly Projects/Extracurriculars</a:t>
            </a:r>
            <a:endParaRPr sz="1100">
              <a:solidFill>
                <a:srgbClr val="3F3F3F"/>
              </a:solidFill>
              <a:latin typeface="Calibri"/>
              <a:ea typeface="Calibri"/>
              <a:cs typeface="Calibri"/>
              <a:sym typeface="Calibri"/>
            </a:endParaRPr>
          </a:p>
        </p:txBody>
      </p:sp>
      <p:sp>
        <p:nvSpPr>
          <p:cNvPr id="1510" name="Google Shape;1510;p72"/>
          <p:cNvSpPr txBox="1"/>
          <p:nvPr/>
        </p:nvSpPr>
        <p:spPr>
          <a:xfrm>
            <a:off x="5172469" y="4020472"/>
            <a:ext cx="3273300" cy="519300"/>
          </a:xfrm>
          <a:prstGeom prst="rect">
            <a:avLst/>
          </a:prstGeom>
          <a:noFill/>
          <a:ln>
            <a:noFill/>
          </a:ln>
        </p:spPr>
        <p:txBody>
          <a:bodyPr spcFirstLastPara="1" wrap="square" lIns="0" tIns="0" rIns="0" bIns="0" anchor="t" anchorCtr="0">
            <a:noAutofit/>
          </a:bodyPr>
          <a:lstStyle/>
          <a:p>
            <a:pPr marL="215900" indent="-69850">
              <a:buClr>
                <a:srgbClr val="3F3F3F"/>
              </a:buClr>
              <a:buSzPts val="1100"/>
              <a:buFont typeface="Arial"/>
              <a:buChar char="•"/>
            </a:pPr>
            <a:r>
              <a:rPr lang="en" sz="1100">
                <a:solidFill>
                  <a:srgbClr val="3F3F3F"/>
                </a:solidFill>
                <a:latin typeface="Calibri"/>
                <a:ea typeface="Calibri"/>
                <a:cs typeface="Calibri"/>
                <a:sym typeface="Calibri"/>
              </a:rPr>
              <a:t>Competitiveness</a:t>
            </a:r>
            <a:endParaRPr sz="1100">
              <a:solidFill>
                <a:srgbClr val="000000"/>
              </a:solidFill>
              <a:latin typeface="Arial"/>
              <a:ea typeface="Arial"/>
              <a:cs typeface="Arial"/>
              <a:sym typeface="Arial"/>
            </a:endParaRPr>
          </a:p>
          <a:p>
            <a:pPr marL="215900" indent="-69850">
              <a:buClr>
                <a:srgbClr val="3F3F3F"/>
              </a:buClr>
              <a:buSzPts val="1100"/>
              <a:buFont typeface="Arial"/>
              <a:buChar char="•"/>
            </a:pPr>
            <a:r>
              <a:rPr lang="en" sz="1100">
                <a:solidFill>
                  <a:srgbClr val="3F3F3F"/>
                </a:solidFill>
                <a:latin typeface="Calibri"/>
                <a:ea typeface="Calibri"/>
                <a:cs typeface="Calibri"/>
                <a:sym typeface="Calibri"/>
              </a:rPr>
              <a:t>Red Flags</a:t>
            </a:r>
            <a:endParaRPr sz="1100">
              <a:solidFill>
                <a:srgbClr val="000000"/>
              </a:solidFill>
              <a:latin typeface="Arial"/>
              <a:ea typeface="Arial"/>
              <a:cs typeface="Arial"/>
              <a:sym typeface="Arial"/>
            </a:endParaRPr>
          </a:p>
          <a:p>
            <a:pPr marL="215900" indent="-69850">
              <a:buClr>
                <a:srgbClr val="3F3F3F"/>
              </a:buClr>
              <a:buSzPts val="1100"/>
              <a:buFont typeface="Arial"/>
              <a:buChar char="•"/>
            </a:pPr>
            <a:r>
              <a:rPr lang="en" sz="1100">
                <a:solidFill>
                  <a:srgbClr val="3F3F3F"/>
                </a:solidFill>
                <a:latin typeface="Calibri"/>
                <a:ea typeface="Calibri"/>
                <a:cs typeface="Calibri"/>
                <a:sym typeface="Calibri"/>
              </a:rPr>
              <a:t>Interview Skills</a:t>
            </a:r>
            <a:endParaRPr sz="1100">
              <a:solidFill>
                <a:srgbClr val="000000"/>
              </a:solidFill>
              <a:latin typeface="Arial"/>
              <a:ea typeface="Arial"/>
              <a:cs typeface="Arial"/>
              <a:sym typeface="Arial"/>
            </a:endParaRPr>
          </a:p>
        </p:txBody>
      </p:sp>
      <p:sp>
        <p:nvSpPr>
          <p:cNvPr id="1511" name="Google Shape;1511;p72"/>
          <p:cNvSpPr txBox="1"/>
          <p:nvPr/>
        </p:nvSpPr>
        <p:spPr>
          <a:xfrm>
            <a:off x="5172469" y="4735801"/>
            <a:ext cx="3273300" cy="519300"/>
          </a:xfrm>
          <a:prstGeom prst="rect">
            <a:avLst/>
          </a:prstGeom>
          <a:noFill/>
          <a:ln>
            <a:noFill/>
          </a:ln>
        </p:spPr>
        <p:txBody>
          <a:bodyPr spcFirstLastPara="1" wrap="square" lIns="0" tIns="0" rIns="0" bIns="0" anchor="t" anchorCtr="0">
            <a:noAutofit/>
          </a:bodyPr>
          <a:lstStyle/>
          <a:p>
            <a:pPr marL="215900" indent="-69850">
              <a:buClr>
                <a:srgbClr val="3F3F3F"/>
              </a:buClr>
              <a:buSzPts val="1100"/>
              <a:buFont typeface="Arial"/>
              <a:buChar char="•"/>
            </a:pPr>
            <a:r>
              <a:rPr lang="en" sz="1100">
                <a:solidFill>
                  <a:srgbClr val="3F3F3F"/>
                </a:solidFill>
                <a:latin typeface="Calibri"/>
                <a:ea typeface="Calibri"/>
                <a:cs typeface="Calibri"/>
                <a:sym typeface="Calibri"/>
              </a:rPr>
              <a:t>IM Application Rx (sent to student and Advising Director) </a:t>
            </a:r>
            <a:endParaRPr sz="1100">
              <a:solidFill>
                <a:srgbClr val="3F3F3F"/>
              </a:solidFill>
              <a:latin typeface="Calibri"/>
              <a:ea typeface="Calibri"/>
              <a:cs typeface="Calibri"/>
              <a:sym typeface="Calibri"/>
            </a:endParaRPr>
          </a:p>
          <a:p>
            <a:pPr marL="215900" indent="-69850">
              <a:buClr>
                <a:srgbClr val="3F3F3F"/>
              </a:buClr>
              <a:buSzPts val="1100"/>
              <a:buFont typeface="Arial"/>
              <a:buChar char="•"/>
            </a:pPr>
            <a:r>
              <a:rPr lang="en" sz="1100">
                <a:solidFill>
                  <a:srgbClr val="3F3F3F"/>
                </a:solidFill>
                <a:latin typeface="Calibri"/>
                <a:ea typeface="Calibri"/>
                <a:cs typeface="Calibri"/>
                <a:sym typeface="Calibri"/>
              </a:rPr>
              <a:t>Action items</a:t>
            </a:r>
            <a:endParaRPr sz="1100">
              <a:solidFill>
                <a:srgbClr val="000000"/>
              </a:solidFill>
              <a:latin typeface="Arial"/>
              <a:ea typeface="Arial"/>
              <a:cs typeface="Arial"/>
              <a:sym typeface="Arial"/>
            </a:endParaRPr>
          </a:p>
        </p:txBody>
      </p:sp>
      <p:cxnSp>
        <p:nvCxnSpPr>
          <p:cNvPr id="1512" name="Google Shape;1512;p72"/>
          <p:cNvCxnSpPr/>
          <p:nvPr/>
        </p:nvCxnSpPr>
        <p:spPr>
          <a:xfrm>
            <a:off x="5172471" y="3206752"/>
            <a:ext cx="3273300" cy="0"/>
          </a:xfrm>
          <a:prstGeom prst="straightConnector1">
            <a:avLst/>
          </a:prstGeom>
          <a:noFill/>
          <a:ln w="9525" cap="flat" cmpd="sng">
            <a:solidFill>
              <a:schemeClr val="lt2"/>
            </a:solidFill>
            <a:prstDash val="solid"/>
            <a:miter lim="800000"/>
            <a:headEnd type="none" w="sm" len="sm"/>
            <a:tailEnd type="none" w="sm" len="sm"/>
          </a:ln>
        </p:spPr>
      </p:cxnSp>
      <p:cxnSp>
        <p:nvCxnSpPr>
          <p:cNvPr id="1513" name="Google Shape;1513;p72"/>
          <p:cNvCxnSpPr/>
          <p:nvPr/>
        </p:nvCxnSpPr>
        <p:spPr>
          <a:xfrm>
            <a:off x="5172471" y="3912284"/>
            <a:ext cx="3273300" cy="0"/>
          </a:xfrm>
          <a:prstGeom prst="straightConnector1">
            <a:avLst/>
          </a:prstGeom>
          <a:noFill/>
          <a:ln w="9525" cap="flat" cmpd="sng">
            <a:solidFill>
              <a:schemeClr val="lt2"/>
            </a:solidFill>
            <a:prstDash val="solid"/>
            <a:miter lim="800000"/>
            <a:headEnd type="none" w="sm" len="sm"/>
            <a:tailEnd type="none" w="sm" len="sm"/>
          </a:ln>
        </p:spPr>
      </p:cxnSp>
      <p:cxnSp>
        <p:nvCxnSpPr>
          <p:cNvPr id="1514" name="Google Shape;1514;p72"/>
          <p:cNvCxnSpPr/>
          <p:nvPr/>
        </p:nvCxnSpPr>
        <p:spPr>
          <a:xfrm>
            <a:off x="5172471" y="4617814"/>
            <a:ext cx="3273300" cy="0"/>
          </a:xfrm>
          <a:prstGeom prst="straightConnector1">
            <a:avLst/>
          </a:prstGeom>
          <a:noFill/>
          <a:ln w="9525" cap="flat" cmpd="sng">
            <a:solidFill>
              <a:schemeClr val="lt2"/>
            </a:solidFill>
            <a:prstDash val="solid"/>
            <a:miter lim="800000"/>
            <a:headEnd type="none" w="sm" len="sm"/>
            <a:tailEnd type="none" w="sm" len="sm"/>
          </a:ln>
        </p:spPr>
      </p:cxnSp>
      <p:sp>
        <p:nvSpPr>
          <p:cNvPr id="1515" name="Google Shape;1515;p72"/>
          <p:cNvSpPr txBox="1"/>
          <p:nvPr/>
        </p:nvSpPr>
        <p:spPr>
          <a:xfrm>
            <a:off x="4472775" y="2743333"/>
            <a:ext cx="327600" cy="249300"/>
          </a:xfrm>
          <a:prstGeom prst="rect">
            <a:avLst/>
          </a:prstGeom>
          <a:noFill/>
          <a:ln>
            <a:noFill/>
          </a:ln>
        </p:spPr>
        <p:txBody>
          <a:bodyPr spcFirstLastPara="1" wrap="square" lIns="0" tIns="0" rIns="0" bIns="0" anchor="t" anchorCtr="0">
            <a:noAutofit/>
          </a:bodyPr>
          <a:lstStyle/>
          <a:p>
            <a:pPr algn="ctr">
              <a:lnSpc>
                <a:spcPct val="90000"/>
              </a:lnSpc>
              <a:buClr>
                <a:srgbClr val="FFFFFF"/>
              </a:buClr>
              <a:buSzPts val="1800"/>
            </a:pPr>
            <a:r>
              <a:rPr lang="en" b="1">
                <a:solidFill>
                  <a:srgbClr val="FFFFFF"/>
                </a:solidFill>
                <a:latin typeface="Quattrocento Sans"/>
                <a:ea typeface="Quattrocento Sans"/>
                <a:cs typeface="Quattrocento Sans"/>
                <a:sym typeface="Quattrocento Sans"/>
              </a:rPr>
              <a:t>S</a:t>
            </a:r>
            <a:endParaRPr b="1">
              <a:solidFill>
                <a:srgbClr val="FFFFFF"/>
              </a:solidFill>
              <a:latin typeface="Quattrocento Sans"/>
              <a:ea typeface="Quattrocento Sans"/>
              <a:cs typeface="Quattrocento Sans"/>
              <a:sym typeface="Quattrocento Sans"/>
            </a:endParaRPr>
          </a:p>
        </p:txBody>
      </p:sp>
      <p:sp>
        <p:nvSpPr>
          <p:cNvPr id="1516" name="Google Shape;1516;p72"/>
          <p:cNvSpPr txBox="1"/>
          <p:nvPr/>
        </p:nvSpPr>
        <p:spPr>
          <a:xfrm>
            <a:off x="4472775" y="3471121"/>
            <a:ext cx="327600" cy="249300"/>
          </a:xfrm>
          <a:prstGeom prst="rect">
            <a:avLst/>
          </a:prstGeom>
          <a:noFill/>
          <a:ln>
            <a:noFill/>
          </a:ln>
        </p:spPr>
        <p:txBody>
          <a:bodyPr spcFirstLastPara="1" wrap="square" lIns="0" tIns="0" rIns="0" bIns="0" anchor="t" anchorCtr="0">
            <a:noAutofit/>
          </a:bodyPr>
          <a:lstStyle/>
          <a:p>
            <a:pPr algn="ctr">
              <a:lnSpc>
                <a:spcPct val="90000"/>
              </a:lnSpc>
              <a:buClr>
                <a:srgbClr val="FFFFFF"/>
              </a:buClr>
              <a:buSzPts val="1800"/>
            </a:pPr>
            <a:r>
              <a:rPr lang="en" b="1">
                <a:solidFill>
                  <a:srgbClr val="FFFFFF"/>
                </a:solidFill>
                <a:latin typeface="Quattrocento Sans"/>
                <a:ea typeface="Quattrocento Sans"/>
                <a:cs typeface="Quattrocento Sans"/>
                <a:sym typeface="Quattrocento Sans"/>
              </a:rPr>
              <a:t>O</a:t>
            </a:r>
            <a:endParaRPr b="1">
              <a:solidFill>
                <a:srgbClr val="FFFFFF"/>
              </a:solidFill>
              <a:latin typeface="Quattrocento Sans"/>
              <a:ea typeface="Quattrocento Sans"/>
              <a:cs typeface="Quattrocento Sans"/>
              <a:sym typeface="Quattrocento Sans"/>
            </a:endParaRPr>
          </a:p>
        </p:txBody>
      </p:sp>
      <p:sp>
        <p:nvSpPr>
          <p:cNvPr id="1517" name="Google Shape;1517;p72"/>
          <p:cNvSpPr txBox="1"/>
          <p:nvPr/>
        </p:nvSpPr>
        <p:spPr>
          <a:xfrm>
            <a:off x="4472775" y="4156921"/>
            <a:ext cx="327600" cy="249300"/>
          </a:xfrm>
          <a:prstGeom prst="rect">
            <a:avLst/>
          </a:prstGeom>
          <a:noFill/>
          <a:ln>
            <a:noFill/>
          </a:ln>
        </p:spPr>
        <p:txBody>
          <a:bodyPr spcFirstLastPara="1" wrap="square" lIns="0" tIns="0" rIns="0" bIns="0" anchor="t" anchorCtr="0">
            <a:noAutofit/>
          </a:bodyPr>
          <a:lstStyle/>
          <a:p>
            <a:pPr algn="ctr">
              <a:lnSpc>
                <a:spcPct val="90000"/>
              </a:lnSpc>
              <a:buClr>
                <a:srgbClr val="FFFFFF"/>
              </a:buClr>
              <a:buSzPts val="1800"/>
            </a:pPr>
            <a:r>
              <a:rPr lang="en" b="1">
                <a:solidFill>
                  <a:srgbClr val="FFFFFF"/>
                </a:solidFill>
                <a:latin typeface="Quattrocento Sans"/>
                <a:ea typeface="Quattrocento Sans"/>
                <a:cs typeface="Quattrocento Sans"/>
                <a:sym typeface="Quattrocento Sans"/>
              </a:rPr>
              <a:t>A</a:t>
            </a:r>
            <a:endParaRPr b="1">
              <a:solidFill>
                <a:srgbClr val="FFFFFF"/>
              </a:solidFill>
              <a:latin typeface="Quattrocento Sans"/>
              <a:ea typeface="Quattrocento Sans"/>
              <a:cs typeface="Quattrocento Sans"/>
              <a:sym typeface="Quattrocento Sans"/>
            </a:endParaRPr>
          </a:p>
        </p:txBody>
      </p:sp>
      <p:grpSp>
        <p:nvGrpSpPr>
          <p:cNvPr id="1518" name="Google Shape;1518;p72"/>
          <p:cNvGrpSpPr/>
          <p:nvPr/>
        </p:nvGrpSpPr>
        <p:grpSpPr>
          <a:xfrm>
            <a:off x="4374890" y="4732025"/>
            <a:ext cx="518357" cy="518357"/>
            <a:chOff x="4374889" y="3874774"/>
            <a:chExt cx="518357" cy="518357"/>
          </a:xfrm>
        </p:grpSpPr>
        <p:grpSp>
          <p:nvGrpSpPr>
            <p:cNvPr id="1519" name="Google Shape;1519;p72"/>
            <p:cNvGrpSpPr/>
            <p:nvPr/>
          </p:nvGrpSpPr>
          <p:grpSpPr>
            <a:xfrm>
              <a:off x="4374889" y="3874774"/>
              <a:ext cx="518357" cy="518357"/>
              <a:chOff x="10020723" y="2688629"/>
              <a:chExt cx="1185900" cy="1185900"/>
            </a:xfrm>
          </p:grpSpPr>
          <p:sp>
            <p:nvSpPr>
              <p:cNvPr id="1520" name="Google Shape;1520;p72"/>
              <p:cNvSpPr/>
              <p:nvPr/>
            </p:nvSpPr>
            <p:spPr>
              <a:xfrm>
                <a:off x="10020723" y="2688629"/>
                <a:ext cx="1185900" cy="1185900"/>
              </a:xfrm>
              <a:prstGeom prst="ellipse">
                <a:avLst/>
              </a:prstGeom>
              <a:solidFill>
                <a:srgbClr val="FE144F"/>
              </a:solidFill>
              <a:ln>
                <a:noFill/>
              </a:ln>
            </p:spPr>
            <p:txBody>
              <a:bodyPr spcFirstLastPara="1" wrap="square" lIns="189000" tIns="0" rIns="0" bIns="0" anchor="ctr" anchorCtr="0">
                <a:noAutofit/>
              </a:bodyPr>
              <a:lstStyle/>
              <a:p>
                <a:pPr>
                  <a:buClr>
                    <a:schemeClr val="lt1"/>
                  </a:buClr>
                  <a:buSzPts val="1800"/>
                </a:pPr>
                <a:endParaRPr b="1">
                  <a:solidFill>
                    <a:srgbClr val="FFFFFF"/>
                  </a:solidFill>
                  <a:latin typeface="Quattrocento Sans"/>
                  <a:ea typeface="Quattrocento Sans"/>
                  <a:cs typeface="Quattrocento Sans"/>
                  <a:sym typeface="Quattrocento Sans"/>
                </a:endParaRPr>
              </a:p>
            </p:txBody>
          </p:sp>
          <p:sp>
            <p:nvSpPr>
              <p:cNvPr id="1521" name="Google Shape;1521;p72"/>
              <p:cNvSpPr/>
              <p:nvPr/>
            </p:nvSpPr>
            <p:spPr>
              <a:xfrm>
                <a:off x="10020723" y="2688629"/>
                <a:ext cx="1185900" cy="1185900"/>
              </a:xfrm>
              <a:prstGeom prst="chord">
                <a:avLst>
                  <a:gd name="adj1" fmla="val 2700000"/>
                  <a:gd name="adj2" fmla="val 13372730"/>
                </a:avLst>
              </a:prstGeom>
              <a:solidFill>
                <a:schemeClr val="dk1">
                  <a:alpha val="5490"/>
                </a:schemeClr>
              </a:solidFill>
              <a:ln>
                <a:noFill/>
              </a:ln>
            </p:spPr>
            <p:txBody>
              <a:bodyPr spcFirstLastPara="1" wrap="square" lIns="68575" tIns="34275" rIns="68575" bIns="34275" anchor="ctr" anchorCtr="0">
                <a:noAutofit/>
              </a:bodyPr>
              <a:lstStyle/>
              <a:p>
                <a:pPr algn="ctr">
                  <a:buClr>
                    <a:schemeClr val="lt1"/>
                  </a:buClr>
                  <a:buSzPts val="1400"/>
                </a:pPr>
                <a:endParaRPr sz="1400">
                  <a:solidFill>
                    <a:srgbClr val="FFFFFF"/>
                  </a:solidFill>
                  <a:latin typeface="Calibri"/>
                  <a:ea typeface="Calibri"/>
                  <a:cs typeface="Calibri"/>
                  <a:sym typeface="Calibri"/>
                </a:endParaRPr>
              </a:p>
            </p:txBody>
          </p:sp>
        </p:grpSp>
        <p:sp>
          <p:nvSpPr>
            <p:cNvPr id="1522" name="Google Shape;1522;p72"/>
            <p:cNvSpPr txBox="1"/>
            <p:nvPr/>
          </p:nvSpPr>
          <p:spPr>
            <a:xfrm>
              <a:off x="4472775" y="4013463"/>
              <a:ext cx="327600" cy="249300"/>
            </a:xfrm>
            <a:prstGeom prst="rect">
              <a:avLst/>
            </a:prstGeom>
            <a:noFill/>
            <a:ln>
              <a:noFill/>
            </a:ln>
          </p:spPr>
          <p:txBody>
            <a:bodyPr spcFirstLastPara="1" wrap="square" lIns="0" tIns="0" rIns="0" bIns="0" anchor="t" anchorCtr="0">
              <a:noAutofit/>
            </a:bodyPr>
            <a:lstStyle/>
            <a:p>
              <a:pPr algn="ctr">
                <a:lnSpc>
                  <a:spcPct val="90000"/>
                </a:lnSpc>
                <a:buClr>
                  <a:srgbClr val="FFFFFF"/>
                </a:buClr>
                <a:buSzPts val="1800"/>
              </a:pPr>
              <a:r>
                <a:rPr lang="en" b="1">
                  <a:solidFill>
                    <a:srgbClr val="FFFFFF"/>
                  </a:solidFill>
                  <a:latin typeface="Quattrocento Sans"/>
                  <a:ea typeface="Quattrocento Sans"/>
                  <a:cs typeface="Quattrocento Sans"/>
                  <a:sym typeface="Quattrocento Sans"/>
                </a:rPr>
                <a:t>P</a:t>
              </a:r>
              <a:endParaRPr b="1">
                <a:solidFill>
                  <a:srgbClr val="FFFFFF"/>
                </a:solidFill>
                <a:latin typeface="Quattrocento Sans"/>
                <a:ea typeface="Quattrocento Sans"/>
                <a:cs typeface="Quattrocento Sans"/>
                <a:sym typeface="Quattrocento San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0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1">
  <a:themeElements>
    <a:clrScheme name="Alliance AIM New">
      <a:dk1>
        <a:srgbClr val="706F73"/>
      </a:dk1>
      <a:lt1>
        <a:srgbClr val="FFFFFF"/>
      </a:lt1>
      <a:dk2>
        <a:srgbClr val="00485F"/>
      </a:dk2>
      <a:lt2>
        <a:srgbClr val="E7E6E6"/>
      </a:lt2>
      <a:accent1>
        <a:srgbClr val="0F5687"/>
      </a:accent1>
      <a:accent2>
        <a:srgbClr val="ED8322"/>
      </a:accent2>
      <a:accent3>
        <a:srgbClr val="B32216"/>
      </a:accent3>
      <a:accent4>
        <a:srgbClr val="F9C506"/>
      </a:accent4>
      <a:accent5>
        <a:srgbClr val="00919E"/>
      </a:accent5>
      <a:accent6>
        <a:srgbClr val="6699C8"/>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17AB3E50-3586-8E43-B404-B359E5712E25}" vid="{7D4B950F-61E1-AF40-895A-C540F7EC577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D036773452604BAE7354FCA49DCFE2" ma:contentTypeVersion="14" ma:contentTypeDescription="Create a new document." ma:contentTypeScope="" ma:versionID="8a9597727ceac7d531cf8c4165b58aca">
  <xsd:schema xmlns:xsd="http://www.w3.org/2001/XMLSchema" xmlns:xs="http://www.w3.org/2001/XMLSchema" xmlns:p="http://schemas.microsoft.com/office/2006/metadata/properties" xmlns:ns2="cdbec9c3-13cb-4e7b-b509-9d44a15dd439" xmlns:ns3="0ef013b1-c760-4eac-a036-a0dbdbf2ee1d" targetNamespace="http://schemas.microsoft.com/office/2006/metadata/properties" ma:root="true" ma:fieldsID="7f05944996be9962fdec5b7b955b65d5" ns2:_="" ns3:_="">
    <xsd:import namespace="cdbec9c3-13cb-4e7b-b509-9d44a15dd439"/>
    <xsd:import namespace="0ef013b1-c760-4eac-a036-a0dbdbf2ee1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Picture"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bec9c3-13cb-4e7b-b509-9d44a15dd4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Picture" ma:index="18" nillable="true" ma:displayName="Picture" ma:format="Image" ma:internalName="Picture">
      <xsd:complexType>
        <xsd:complexContent>
          <xsd:extension base="dms:URL">
            <xsd:sequence>
              <xsd:element name="Url" type="dms:ValidUrl" minOccurs="0" nillable="true"/>
              <xsd:element name="Description" type="xsd:string" nillable="true"/>
            </xsd:sequence>
          </xsd:extension>
        </xsd:complexContent>
      </xsd:complex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ef013b1-c760-4eac-a036-a0dbdbf2ee1d"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icture xmlns="cdbec9c3-13cb-4e7b-b509-9d44a15dd439">
      <Url xsi:nil="true"/>
      <Description xsi:nil="true"/>
    </Picture>
  </documentManagement>
</p:properties>
</file>

<file path=customXml/itemProps1.xml><?xml version="1.0" encoding="utf-8"?>
<ds:datastoreItem xmlns:ds="http://schemas.openxmlformats.org/officeDocument/2006/customXml" ds:itemID="{954CDF67-C565-4441-BEF8-535568BEFBAB}"/>
</file>

<file path=customXml/itemProps2.xml><?xml version="1.0" encoding="utf-8"?>
<ds:datastoreItem xmlns:ds="http://schemas.openxmlformats.org/officeDocument/2006/customXml" ds:itemID="{7C04486F-7418-4E29-A9D4-F07883776AF8}"/>
</file>

<file path=customXml/itemProps3.xml><?xml version="1.0" encoding="utf-8"?>
<ds:datastoreItem xmlns:ds="http://schemas.openxmlformats.org/officeDocument/2006/customXml" ds:itemID="{43A00856-E5A6-4CB7-8FB6-F3484F2FA2E3}"/>
</file>

<file path=docProps/app.xml><?xml version="1.0" encoding="utf-8"?>
<Properties xmlns="http://schemas.openxmlformats.org/officeDocument/2006/extended-properties" xmlns:vt="http://schemas.openxmlformats.org/officeDocument/2006/docPropsVTypes">
  <Template>Theme1</Template>
  <TotalTime>818</TotalTime>
  <Words>1681</Words>
  <Application>Microsoft Macintosh PowerPoint</Application>
  <PresentationFormat>On-screen Show (4:3)</PresentationFormat>
  <Paragraphs>209</Paragraphs>
  <Slides>17</Slides>
  <Notes>15</Notes>
  <HiddenSlides>3</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Georgia</vt:lpstr>
      <vt:lpstr>Gotham Book</vt:lpstr>
      <vt:lpstr>LucidaGrande</vt:lpstr>
      <vt:lpstr>Quattrocento Sans</vt:lpstr>
      <vt:lpstr>Wingdings</vt:lpstr>
      <vt:lpstr>Theme1</vt:lpstr>
      <vt:lpstr>Advising Students for the 2021-2022 Internal Medicine Application and Interview Season</vt:lpstr>
      <vt:lpstr>We do not have all the answers!! </vt:lpstr>
      <vt:lpstr>ERAS pilot: Logistics</vt:lpstr>
      <vt:lpstr>ERAS pilot: Content</vt:lpstr>
      <vt:lpstr>ERAS pilot: Timeline</vt:lpstr>
      <vt:lpstr>On average, how many IM residency programs did you advise a typical “middle-third-of-the-class” student at your institution to apply to?</vt:lpstr>
      <vt:lpstr>On average, how many interviews did you advise a typical “middle-third-of-the-class” student at your institution to accept?</vt:lpstr>
      <vt:lpstr>Panel</vt:lpstr>
      <vt:lpstr>PowerPoint Presentation</vt:lpstr>
      <vt:lpstr>     AssessmentAssessment</vt:lpstr>
      <vt:lpstr>Probability of Matching within IM</vt:lpstr>
      <vt:lpstr>Data</vt:lpstr>
      <vt:lpstr>Plan</vt:lpstr>
      <vt:lpstr>Relinquishing Interviews</vt:lpstr>
      <vt:lpstr>Additional Resources</vt:lpstr>
      <vt:lpstr>   </vt:lpstr>
      <vt:lpstr>Thank you!</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Education: How the Pandemic Paved the Path to New Educational Opportunities</dc:title>
  <dc:creator>Microsoft Office User</dc:creator>
  <cp:lastModifiedBy>Microsoft Office User</cp:lastModifiedBy>
  <cp:revision>72</cp:revision>
  <dcterms:created xsi:type="dcterms:W3CDTF">2021-02-16T13:03:30Z</dcterms:created>
  <dcterms:modified xsi:type="dcterms:W3CDTF">2021-08-24T20:31:01Z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0x01010065D036773452604BAE7354FCA49DCFE2</vt:lpwstr>
  </property>
</Properties>
</file>